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5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58" r:id="rId22"/>
    <p:sldId id="307" r:id="rId23"/>
    <p:sldId id="308" r:id="rId24"/>
    <p:sldId id="260" r:id="rId25"/>
    <p:sldId id="261" r:id="rId26"/>
    <p:sldId id="263" r:id="rId27"/>
    <p:sldId id="277" r:id="rId28"/>
    <p:sldId id="266" r:id="rId29"/>
    <p:sldId id="278" r:id="rId30"/>
    <p:sldId id="267" r:id="rId31"/>
    <p:sldId id="268" r:id="rId32"/>
    <p:sldId id="269" r:id="rId33"/>
    <p:sldId id="270" r:id="rId34"/>
    <p:sldId id="271" r:id="rId35"/>
    <p:sldId id="272" r:id="rId36"/>
    <p:sldId id="274" r:id="rId37"/>
    <p:sldId id="279" r:id="rId38"/>
    <p:sldId id="275" r:id="rId39"/>
    <p:sldId id="276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2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2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DF670-B368-4406-8052-32916952095A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E595-6A81-4FA8-AF7D-AD75D5D8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Turkeys with Dressing</a:t>
            </a:r>
            <a:endParaRPr lang="en-US" dirty="0"/>
          </a:p>
        </p:txBody>
      </p:sp>
      <p:pic>
        <p:nvPicPr>
          <p:cNvPr id="1026" name="Picture 2" descr="C:\Users\jgillett\AppData\Local\Microsoft\Windows\Temporary Internet Files\Content.IE5\E1D69BY5\MC90044487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8229600" cy="50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981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6199" y="1600200"/>
            <a:ext cx="942364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Miss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Scarrberry’s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3</a:t>
            </a:r>
            <a:r>
              <a:rPr lang="en-US" sz="5400" b="1" cap="none" spc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rd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graders helped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dress these turkeys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to keep them safe from being someone’s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holiday dinner!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1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33400"/>
            <a:ext cx="7848600" cy="65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720281" y="-304800"/>
            <a:ext cx="518160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it would be cool to be a nurse. I think it would be cool because a lot of my family members </a:t>
            </a:r>
            <a:r>
              <a:rPr lang="en-US" smtClean="0"/>
              <a:t>are nurses.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52400"/>
            <a:ext cx="10439400" cy="66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029196" y="560387"/>
            <a:ext cx="3661842" cy="2330650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A Nurse. I CAN HELP PEOPLE.I AM VARY NICE.I will give you a </a:t>
            </a:r>
            <a:r>
              <a:rPr lang="en-US" dirty="0" err="1" smtClean="0"/>
              <a:t>suker</a:t>
            </a:r>
            <a:r>
              <a:rPr lang="en-US" dirty="0" smtClean="0"/>
              <a:t> or  a  </a:t>
            </a:r>
            <a:r>
              <a:rPr lang="en-US" dirty="0" err="1" smtClean="0"/>
              <a:t>popcikle</a:t>
            </a:r>
            <a:r>
              <a:rPr lang="en-US" dirty="0" smtClean="0"/>
              <a:t>. I love my job.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50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562600" y="152400"/>
            <a:ext cx="28956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 want to be a nurse because you get to save peoples lives and help sick people</a:t>
            </a:r>
            <a:endParaRPr lang="en-US" dirty="0">
              <a:solidFill>
                <a:schemeClr val="accent6">
                  <a:lumMod val="75000"/>
                  <a:alpha val="57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745"/>
            <a:ext cx="8228013" cy="675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488873" y="101745"/>
            <a:ext cx="2873664" cy="1484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to be a actor when I grow up because you get to be on TV and it will be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195806" cy="658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250635" y="838200"/>
            <a:ext cx="2069719" cy="1272871"/>
          </a:xfrm>
          <a:prstGeom prst="wedgeRectCallout">
            <a:avLst>
              <a:gd name="adj1" fmla="val -95500"/>
              <a:gd name="adj2" fmla="val 38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wont  to  be  a  poles because  I like  to  keep people  safe  from bad 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798231" cy="55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228600"/>
            <a:ext cx="1447800" cy="146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to be a football player because am fast at </a:t>
            </a:r>
            <a:r>
              <a:rPr lang="en-US" dirty="0" err="1" smtClean="0"/>
              <a:t>runing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91139"/>
            <a:ext cx="6113071" cy="460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995127" y="0"/>
            <a:ext cx="42672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it would be great  to be a veterinarian.  So I can  help  animals. I checking animals hart beat with my stethoscope.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0"/>
            <a:ext cx="11277600" cy="69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505200" y="152400"/>
            <a:ext cx="4724400" cy="2743200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 thank it would be really cool to be a Dentist when I grow up.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Because I really  like to touch people’s teeth .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Also </a:t>
            </a: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My favorite  word is Dentist</a:t>
            </a: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THANK YOU!!!!!!!!!!!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27887"/>
            <a:ext cx="10566033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Direct Access Storage 4"/>
          <p:cNvSpPr/>
          <p:nvPr/>
        </p:nvSpPr>
        <p:spPr>
          <a:xfrm>
            <a:off x="4771073" y="80816"/>
            <a:ext cx="57821" cy="13845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8657273" y="5622986"/>
            <a:ext cx="1040776" cy="69228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5304473" y="656044"/>
            <a:ext cx="751672" cy="55383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275273" y="5969129"/>
            <a:ext cx="45719" cy="164154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4828894" y="-209315"/>
            <a:ext cx="1618985" cy="22845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Ima</a:t>
            </a:r>
            <a:r>
              <a:rPr lang="en-US" dirty="0" smtClean="0"/>
              <a:t>  police  man   </a:t>
            </a:r>
            <a:r>
              <a:rPr lang="en-US" dirty="0" err="1" smtClean="0"/>
              <a:t>im</a:t>
            </a:r>
            <a:r>
              <a:rPr lang="en-US" dirty="0" smtClean="0"/>
              <a:t>  going  to   </a:t>
            </a:r>
            <a:r>
              <a:rPr lang="en-US" dirty="0" err="1" smtClean="0"/>
              <a:t>arest</a:t>
            </a:r>
            <a:r>
              <a:rPr lang="en-US" dirty="0" smtClean="0"/>
              <a:t>   you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00114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209114" y="611781"/>
            <a:ext cx="3962399" cy="1828799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it would be great to be a nurse my dad is one . I have a pen and note pad and I have 6 scissors and a name tag that </a:t>
            </a:r>
            <a:r>
              <a:rPr lang="en-US" smtClean="0"/>
              <a:t>says Emily.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9143999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 rot="194400000">
            <a:off x="1295400" y="-457200"/>
            <a:ext cx="7680961" cy="1691640"/>
          </a:xfrm>
          <a:prstGeom prst="wedgeRectCallout">
            <a:avLst>
              <a:gd name="adj1" fmla="val -17608"/>
              <a:gd name="adj2" fmla="val 120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would like to be a football player because my friend plays football.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47454"/>
            <a:ext cx="10192121" cy="652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499708" y="162613"/>
            <a:ext cx="3432190" cy="1687548"/>
          </a:xfrm>
          <a:prstGeom prst="cloudCallout">
            <a:avLst>
              <a:gd name="adj1" fmla="val -40117"/>
              <a:gd name="adj2" fmla="val 58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 to be’ a police  because  I want to chase bad  guys  and  lock  </a:t>
            </a:r>
            <a:r>
              <a:rPr lang="en-US" dirty="0" err="1" smtClean="0"/>
              <a:t>thim</a:t>
            </a:r>
            <a:r>
              <a:rPr lang="en-US" dirty="0" smtClean="0"/>
              <a:t>  up  in  </a:t>
            </a:r>
            <a:r>
              <a:rPr lang="en-US" dirty="0" err="1" smtClean="0"/>
              <a:t>jall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9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43840"/>
            <a:ext cx="9372595" cy="64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190995" y="15240"/>
            <a:ext cx="4038605" cy="242316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 would like to be a vet because .I like pets my favorite pet is a dog .In fact I have a dog named Minnie </a:t>
            </a:r>
            <a:r>
              <a:rPr lang="en-US" dirty="0" err="1" smtClean="0"/>
              <a:t>Mouse.I</a:t>
            </a:r>
            <a:r>
              <a:rPr lang="en-US" dirty="0" smtClean="0"/>
              <a:t> also have a friend Kyle he is a vet to.</a:t>
            </a:r>
          </a:p>
        </p:txBody>
      </p:sp>
    </p:spTree>
    <p:extLst>
      <p:ext uri="{BB962C8B-B14F-4D97-AF65-F5344CB8AC3E}">
        <p14:creationId xmlns:p14="http://schemas.microsoft.com/office/powerpoint/2010/main" val="10521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337"/>
            <a:ext cx="900421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9" y="152400"/>
            <a:ext cx="9154268" cy="667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 rot="-10320000">
            <a:off x="390648" y="2905230"/>
            <a:ext cx="2990347" cy="2537830"/>
          </a:xfrm>
          <a:prstGeom prst="cloudCallout">
            <a:avLst>
              <a:gd name="adj1" fmla="val -52969"/>
              <a:gd name="adj2" fmla="val 36453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145" y="3657600"/>
            <a:ext cx="33488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 would</a:t>
            </a:r>
          </a:p>
          <a:p>
            <a:pPr algn="ctr"/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 cool to be a </a:t>
            </a:r>
          </a:p>
          <a:p>
            <a:pPr algn="ctr"/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Mail man.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943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7243"/>
            <a:ext cx="8530572" cy="54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62000" y="123825"/>
            <a:ext cx="3733800" cy="1247775"/>
          </a:xfrm>
          <a:prstGeom prst="wedgeRoundRectCallout">
            <a:avLst>
              <a:gd name="adj1" fmla="val -1458"/>
              <a:gd name="adj2" fmla="val 11172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would be cool to be a ninja</a:t>
            </a:r>
          </a:p>
          <a:p>
            <a:pPr algn="ctr"/>
            <a:r>
              <a:rPr lang="en-US" dirty="0" smtClean="0"/>
              <a:t>And </a:t>
            </a:r>
            <a:r>
              <a:rPr lang="en-US" smtClean="0"/>
              <a:t>a producer.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97271"/>
            <a:ext cx="5486400" cy="53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819400" y="1152525"/>
            <a:ext cx="6400800" cy="24384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 think  it would be cool to be a </a:t>
            </a:r>
            <a:r>
              <a:rPr lang="en-US" dirty="0" err="1" smtClean="0">
                <a:solidFill>
                  <a:srgbClr val="00B050"/>
                </a:solidFill>
              </a:rPr>
              <a:t>lifgurd</a:t>
            </a:r>
            <a:r>
              <a:rPr lang="en-US" dirty="0" smtClean="0">
                <a:solidFill>
                  <a:srgbClr val="00B050"/>
                </a:solidFill>
              </a:rPr>
              <a:t>  because they save people and I love to swim I love bathing suits  because they remind me of leotards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That’s why I want to be a swimmer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;) </a:t>
            </a:r>
            <a:r>
              <a:rPr lang="en-US" smtClean="0">
                <a:solidFill>
                  <a:srgbClr val="00B050"/>
                </a:solidFill>
                <a:sym typeface="Wingdings" pitchFamily="2" charset="2"/>
              </a:rPr>
              <a:t> </a:t>
            </a:r>
            <a:endParaRPr lang="en-US" dirty="0" smtClean="0">
              <a:solidFill>
                <a:srgbClr val="00B050"/>
              </a:solidFill>
            </a:endParaRP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4600"/>
            <a:ext cx="7255998" cy="532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810000" y="6927"/>
            <a:ext cx="4572000" cy="18288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would be fun to be a teacher it helps kids spell and </a:t>
            </a:r>
            <a:r>
              <a:rPr lang="en-US" smtClean="0"/>
              <a:t>read.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3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"/>
            <a:ext cx="10294168" cy="658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096000" y="76200"/>
            <a:ext cx="2514600" cy="2133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 think it would be neat to be a dentist because I like touching peoples teeth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832606"/>
            <a:ext cx="10028237" cy="82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 rot="2225501">
            <a:off x="6177250" y="1384466"/>
            <a:ext cx="3484139" cy="19657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would like to be supreme overlord of the undead when I grow up. I use a bullwhip to force people. And I will also use  my fangs to control them. And that’s why I want to be supreme overlord of the undead!!!!!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480452" y="867051"/>
            <a:ext cx="1024747" cy="10221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5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33400"/>
            <a:ext cx="7848600" cy="65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720281" y="-304800"/>
            <a:ext cx="518160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it would be cool to be a nurse. I think it would be cool because a lot of my family members </a:t>
            </a:r>
            <a:r>
              <a:rPr lang="en-US" smtClean="0"/>
              <a:t>are nurses.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43840"/>
            <a:ext cx="9372595" cy="64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190995" y="15240"/>
            <a:ext cx="4038605" cy="242316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 would like to be a vet because .I like pets my favorite pet is a dog .In fact I have a dog named Minnie </a:t>
            </a:r>
            <a:r>
              <a:rPr lang="en-US" dirty="0" err="1" smtClean="0"/>
              <a:t>Mouse.I</a:t>
            </a:r>
            <a:r>
              <a:rPr lang="en-US" dirty="0" smtClean="0"/>
              <a:t> also have a friend Kyle he is a vet to.</a:t>
            </a:r>
          </a:p>
        </p:txBody>
      </p:sp>
    </p:spTree>
    <p:extLst>
      <p:ext uri="{BB962C8B-B14F-4D97-AF65-F5344CB8AC3E}">
        <p14:creationId xmlns:p14="http://schemas.microsoft.com/office/powerpoint/2010/main" val="10337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52400"/>
            <a:ext cx="10439400" cy="66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029196" y="560387"/>
            <a:ext cx="3661842" cy="2330650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A Nurse. I CAN HELP PEOPLE.I AM VARY NICE.I will give you a </a:t>
            </a:r>
            <a:r>
              <a:rPr lang="en-US" dirty="0" err="1" smtClean="0"/>
              <a:t>suker</a:t>
            </a:r>
            <a:r>
              <a:rPr lang="en-US" dirty="0" smtClean="0"/>
              <a:t> or  a  </a:t>
            </a:r>
            <a:r>
              <a:rPr lang="en-US" dirty="0" err="1" smtClean="0"/>
              <a:t>popcikle</a:t>
            </a:r>
            <a:r>
              <a:rPr lang="en-US" dirty="0" smtClean="0"/>
              <a:t>. I love my job.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38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97" y="1499198"/>
            <a:ext cx="7255998" cy="532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267200" y="0"/>
            <a:ext cx="45720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to be a teacher because it is fun to help kids  read and play. I hope I can be a teacher.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41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50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562600" y="152400"/>
            <a:ext cx="28956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 want to be a nurse because you get to save peoples lives and help sick people</a:t>
            </a:r>
            <a:endParaRPr lang="en-US" dirty="0">
              <a:solidFill>
                <a:schemeClr val="accent6">
                  <a:lumMod val="75000"/>
                  <a:alpha val="57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8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745"/>
            <a:ext cx="8228013" cy="675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488873" y="101745"/>
            <a:ext cx="2873664" cy="1484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to be a actor when I grow up because you get to be on TV and it will be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8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195806" cy="658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250635" y="838200"/>
            <a:ext cx="2069719" cy="1272871"/>
          </a:xfrm>
          <a:prstGeom prst="wedgeRectCallout">
            <a:avLst>
              <a:gd name="adj1" fmla="val -95500"/>
              <a:gd name="adj2" fmla="val 38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wont  to  be  a  poles because  I like  to  keep people  safe  from bad 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23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798231" cy="55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228600"/>
            <a:ext cx="1447800" cy="146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to be a football player because am fast at </a:t>
            </a:r>
            <a:r>
              <a:rPr lang="en-US" dirty="0" err="1" smtClean="0"/>
              <a:t>runing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52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91139"/>
            <a:ext cx="6113071" cy="460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995127" y="0"/>
            <a:ext cx="42672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it would be great  to be a veterinarian.  So I can  help  animals. I checking animals hart beat with my stethoscope.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84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0"/>
            <a:ext cx="11277600" cy="69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505200" y="152400"/>
            <a:ext cx="4724400" cy="2743200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 thank it would be really cool to be a Dentist when I grow up.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Because I really  like to touch people’s teeth .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Also </a:t>
            </a: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My favorite  word is Dentist</a:t>
            </a: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THANK YOU!!!!!!!!!!!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34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27887"/>
            <a:ext cx="10566033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Direct Access Storage 4"/>
          <p:cNvSpPr/>
          <p:nvPr/>
        </p:nvSpPr>
        <p:spPr>
          <a:xfrm>
            <a:off x="4771073" y="80816"/>
            <a:ext cx="57821" cy="13845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8657273" y="5622986"/>
            <a:ext cx="1040776" cy="69228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5304473" y="656044"/>
            <a:ext cx="751672" cy="55383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275273" y="5969129"/>
            <a:ext cx="45719" cy="164154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4828894" y="-209315"/>
            <a:ext cx="1618985" cy="22845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Ima</a:t>
            </a:r>
            <a:r>
              <a:rPr lang="en-US" dirty="0" smtClean="0"/>
              <a:t>  police  man   </a:t>
            </a:r>
            <a:r>
              <a:rPr lang="en-US" dirty="0" err="1" smtClean="0"/>
              <a:t>im</a:t>
            </a:r>
            <a:r>
              <a:rPr lang="en-US" dirty="0" smtClean="0"/>
              <a:t>  going  to   </a:t>
            </a:r>
            <a:r>
              <a:rPr lang="en-US" dirty="0" err="1" smtClean="0"/>
              <a:t>arest</a:t>
            </a:r>
            <a:r>
              <a:rPr lang="en-US" dirty="0" smtClean="0"/>
              <a:t>   you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5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00114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209114" y="611781"/>
            <a:ext cx="3962399" cy="1828799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it would be great to be a nurse my dad is one . I have a pen and note pad and I have 6 scissors and a name tag that </a:t>
            </a:r>
            <a:r>
              <a:rPr lang="en-US" smtClean="0"/>
              <a:t>says Emily.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6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" y="152400"/>
            <a:ext cx="9126485" cy="650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888307" y="270473"/>
            <a:ext cx="45719" cy="690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583507" y="-896873"/>
            <a:ext cx="45719" cy="5165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4641548" y="35501"/>
            <a:ext cx="2976684" cy="24849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would like to be a </a:t>
            </a:r>
            <a:r>
              <a:rPr lang="en-US" dirty="0" err="1" smtClean="0"/>
              <a:t>vetranairian</a:t>
            </a:r>
            <a:r>
              <a:rPr lang="en-US" dirty="0" smtClean="0"/>
              <a:t> when I grow up I would help all of those  </a:t>
            </a:r>
            <a:r>
              <a:rPr lang="en-US" dirty="0" err="1" smtClean="0"/>
              <a:t>harmend</a:t>
            </a:r>
            <a:r>
              <a:rPr lang="en-US" dirty="0" smtClean="0"/>
              <a:t> animals  I would love to help  you and your animal.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47454"/>
            <a:ext cx="10192121" cy="652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499708" y="162613"/>
            <a:ext cx="3432190" cy="1687548"/>
          </a:xfrm>
          <a:prstGeom prst="cloudCallout">
            <a:avLst>
              <a:gd name="adj1" fmla="val -40117"/>
              <a:gd name="adj2" fmla="val 58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 to be’ a police  because  I want to chase bad  guys  and  lock  </a:t>
            </a:r>
            <a:r>
              <a:rPr lang="en-US" dirty="0" err="1" smtClean="0"/>
              <a:t>thim</a:t>
            </a:r>
            <a:r>
              <a:rPr lang="en-US" dirty="0" smtClean="0"/>
              <a:t>  up  in  </a:t>
            </a:r>
            <a:r>
              <a:rPr lang="en-US" dirty="0" err="1" smtClean="0"/>
              <a:t>jall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13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4600"/>
            <a:ext cx="7255998" cy="532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810000" y="6927"/>
            <a:ext cx="4572000" cy="18288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would be fun to be a teacher it helps kids spell and </a:t>
            </a:r>
            <a:r>
              <a:rPr lang="en-US" smtClean="0"/>
              <a:t>read.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28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8816"/>
            <a:ext cx="5638800" cy="63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200400" y="-152400"/>
            <a:ext cx="4768273" cy="2847109"/>
          </a:xfrm>
          <a:prstGeom prst="cloudCallou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it would be cool to be a swim teacher. because I love the water and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children .i love the water and I love to swim in the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water.i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would hope the children would have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fun.i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kown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I would have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4124" y="2058124"/>
            <a:ext cx="7172247" cy="1275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0.</a:t>
            </a:r>
            <a:br>
              <a:rPr lang="en-US" smtClean="0"/>
            </a:b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2" y="228600"/>
            <a:ext cx="8524368" cy="636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570191" y="0"/>
            <a:ext cx="2758444" cy="19193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 am going to miner  I will get ores and rock.   </a:t>
            </a:r>
            <a:r>
              <a:rPr lang="en-US" dirty="0"/>
              <a:t>M</a:t>
            </a:r>
            <a:r>
              <a:rPr lang="en-US" dirty="0" smtClean="0"/>
              <a:t>iner is what I want to be.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"/>
            <a:ext cx="10294168" cy="658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096000" y="76200"/>
            <a:ext cx="2514600" cy="2133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 think it would be neat to be a dentist because I like touching peoples teeth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832606"/>
            <a:ext cx="10028237" cy="82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 rot="2225501">
            <a:off x="6177250" y="1384466"/>
            <a:ext cx="3484139" cy="19657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would like to be supreme overlord of the undead when I grow up. I use a bullwhip to force people. And I will also use  my fangs to control them. And that’s why I want to be supreme overlord of the undead!!!!!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480452" y="867051"/>
            <a:ext cx="1024747" cy="10221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948</Words>
  <Application>Microsoft Office PowerPoint</Application>
  <PresentationFormat>On-screen Show (4:3)</PresentationFormat>
  <Paragraphs>57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Turkeys with 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Swartz Creek ITS</dc:creator>
  <cp:lastModifiedBy>Swartz Creek ITS</cp:lastModifiedBy>
  <cp:revision>6</cp:revision>
  <dcterms:created xsi:type="dcterms:W3CDTF">2013-11-18T16:13:43Z</dcterms:created>
  <dcterms:modified xsi:type="dcterms:W3CDTF">2013-11-22T15:41:35Z</dcterms:modified>
</cp:coreProperties>
</file>