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5" r:id="rId23"/>
    <p:sldId id="27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4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9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6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6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5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DEAAC-71E6-4360-AB50-889ADBF71BE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8D8D-C477-46DE-A535-D0890A44C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Turkeys with Dressing</a:t>
            </a:r>
            <a:endParaRPr lang="en-US" dirty="0"/>
          </a:p>
        </p:txBody>
      </p:sp>
      <p:pic>
        <p:nvPicPr>
          <p:cNvPr id="5" name="Picture 2" descr="C:\Users\jgillett\AppData\Local\Microsoft\Windows\Temporary Internet Files\Content.IE5\E1D69BY5\MC9004448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8229600" cy="50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981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chemeClr val="bg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6199" y="1600200"/>
            <a:ext cx="942364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Mrs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. </a:t>
            </a:r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Neu’s</a:t>
            </a:r>
            <a:r>
              <a:rPr lang="en-US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3</a:t>
            </a:r>
            <a:r>
              <a:rPr lang="en-US" sz="5400" b="1" cap="none" spc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rd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graders helped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dress these turkeys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to keep them safe from being someone’s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holiday dinner!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60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24168" cy="68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562600" y="771525"/>
            <a:ext cx="2190750" cy="20574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I think it would be cool to be a super star to own 100000000000000000000000000 dollars  and go shopping a lot and I will cat name </a:t>
            </a:r>
            <a:r>
              <a:rPr lang="en-US" sz="1400" dirty="0" err="1" smtClean="0"/>
              <a:t>stipes</a:t>
            </a:r>
            <a:endParaRPr lang="en-US" sz="14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1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337"/>
            <a:ext cx="900421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2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47737"/>
            <a:ext cx="5943600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5791200" y="304800"/>
            <a:ext cx="2667000" cy="1447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lackadder ITC" pitchFamily="82" charset="0"/>
              </a:rPr>
              <a:t>I think it would be </a:t>
            </a:r>
            <a:r>
              <a:rPr lang="en-US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lackadder ITC" pitchFamily="82" charset="0"/>
              </a:rPr>
              <a:t>fasinating</a:t>
            </a:r>
            <a:r>
              <a:rPr lang="en-U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lackadder ITC" pitchFamily="82" charset="0"/>
              </a:rPr>
              <a:t> to be </a:t>
            </a:r>
            <a:r>
              <a:rPr lang="en-US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lackadder ITC" pitchFamily="82" charset="0"/>
              </a:rPr>
              <a:t>a singer.</a:t>
            </a:r>
            <a:endParaRPr lang="en-US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6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4213" cy="72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124986" y="152400"/>
            <a:ext cx="4724400" cy="2118674"/>
          </a:xfrm>
          <a:prstGeom prst="wedgeRoundRectCallout">
            <a:avLst>
              <a:gd name="adj1" fmla="val -20461"/>
              <a:gd name="adj2" fmla="val 73795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want to be a hockey player because I can knock out  peoples teeth. I can make a lot of goals and I get to have fun and I want to play for the redwings and I want to be number 13 and I want to change my name to that name and when I play I am going to be 35.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65100"/>
            <a:ext cx="7640637" cy="65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724400" y="165100"/>
            <a:ext cx="4267200" cy="34925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think it would be fun to be a wrestler. I would go to national and win tournament’s. I would also go to state’s and regional’s and win them all. I would go to really awesome team’s. When I grow up I will be an awesome coach and get lots 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money.</a:t>
            </a:r>
          </a:p>
        </p:txBody>
      </p:sp>
    </p:spTree>
    <p:extLst>
      <p:ext uri="{BB962C8B-B14F-4D97-AF65-F5344CB8AC3E}">
        <p14:creationId xmlns:p14="http://schemas.microsoft.com/office/powerpoint/2010/main" val="145998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83651"/>
            <a:ext cx="10607040" cy="704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191000" y="533400"/>
            <a:ext cx="3972220" cy="20574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Blackadder ITC" pitchFamily="82" charset="0"/>
              </a:rPr>
              <a:t>I think it would be cool to be a dancer. I hope  a singer will pick me to dance  well they sing.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2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04799"/>
            <a:ext cx="11876088" cy="775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495800" y="4267200"/>
            <a:ext cx="45719" cy="304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419600" y="0"/>
            <a:ext cx="4419600" cy="1143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 would love to be in the NFL  that’s my dream is to be in the NFL I HOPE I go into the NFL is it your dream to go </a:t>
            </a:r>
            <a:r>
              <a:rPr lang="en-US" smtClean="0"/>
              <a:t>in the NFL.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7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09263" cy="73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791199" y="-76200"/>
            <a:ext cx="4448969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 will be a cop I will be a </a:t>
            </a:r>
            <a:r>
              <a:rPr lang="en-US" dirty="0" err="1" smtClean="0"/>
              <a:t>herotoo</a:t>
            </a:r>
            <a:r>
              <a:rPr lang="en-US" smtClean="0"/>
              <a:t>  </a:t>
            </a:r>
            <a:r>
              <a:rPr lang="en-US" dirty="0" smtClean="0"/>
              <a:t>so I can save the day.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685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181599" y="152400"/>
            <a:ext cx="3228975" cy="2209800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Can you guess who I am?</a:t>
            </a:r>
          </a:p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am the one that cleans cars. I’m a star at it. I have a cloth in my hand. When I first tried it, I felt amazed because I felt good.so any time you need your car cleaned, you just ask me.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56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6400" y="-7086600"/>
            <a:ext cx="28390259" cy="20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 rot="-10320000">
            <a:off x="-1071900" y="-5032991"/>
            <a:ext cx="5613027" cy="11269620"/>
          </a:xfrm>
          <a:prstGeom prst="cloudCallout">
            <a:avLst>
              <a:gd name="adj1" fmla="val -52969"/>
              <a:gd name="adj2" fmla="val 36453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37268" y="-461665"/>
            <a:ext cx="51726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 would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 cool to be a </a:t>
            </a:r>
          </a:p>
          <a:p>
            <a:pPr algn="ctr"/>
            <a:r>
              <a:rPr lang="en-US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Mail man.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31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6950218" cy="40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 rot="1617971">
            <a:off x="3166324" y="543684"/>
            <a:ext cx="3228945" cy="1312923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 would be helpful  to be a firefighter because you can  save  people. You can </a:t>
            </a:r>
            <a:r>
              <a:rPr lang="en-US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spare things.  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69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" y="0"/>
            <a:ext cx="9123426" cy="683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237182" y="-457200"/>
            <a:ext cx="4800600" cy="242316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if i were a cop I will arrest bad guys and </a:t>
            </a:r>
            <a:r>
              <a:rPr lang="en-US" sz="1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die with pride .</a:t>
            </a:r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45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5" y="-10016"/>
            <a:ext cx="9157355" cy="68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565322" y="-44652"/>
            <a:ext cx="4267200" cy="1828800"/>
          </a:xfrm>
          <a:prstGeom prst="wedgeEllipseCallout">
            <a:avLst>
              <a:gd name="adj1" fmla="val -58279"/>
              <a:gd name="adj2" fmla="val 589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it would be helpful to be a marine…</a:t>
            </a:r>
          </a:p>
          <a:p>
            <a:pPr algn="ctr"/>
            <a:r>
              <a:rPr lang="en-US" dirty="0" smtClean="0"/>
              <a:t>I will help make this state </a:t>
            </a:r>
          </a:p>
          <a:p>
            <a:pPr algn="ctr"/>
            <a:r>
              <a:rPr lang="en-US" dirty="0" smtClean="0"/>
              <a:t>Will not be taken over </a:t>
            </a:r>
          </a:p>
          <a:p>
            <a:pPr algn="ctr"/>
            <a:r>
              <a:rPr lang="en-US" dirty="0" smtClean="0"/>
              <a:t>By other states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158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42" y="-3820212"/>
            <a:ext cx="11811000" cy="822960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Cloud Callout 4"/>
          <p:cNvSpPr/>
          <p:nvPr/>
        </p:nvSpPr>
        <p:spPr>
          <a:xfrm>
            <a:off x="3883058" y="1437588"/>
            <a:ext cx="4800600" cy="25146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asam</a:t>
            </a:r>
            <a:endParaRPr lang="en-US" sz="9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1447800"/>
            <a:ext cx="11811000" cy="708660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Cloud Callout 6"/>
          <p:cNvSpPr/>
          <p:nvPr/>
        </p:nvSpPr>
        <p:spPr>
          <a:xfrm>
            <a:off x="3883058" y="2351988"/>
            <a:ext cx="4038600" cy="2628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24530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79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0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2" y="681182"/>
            <a:ext cx="8151813" cy="566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953000" y="441036"/>
            <a:ext cx="2209800" cy="169256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think I would love to be a hill climber when I grow up.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86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74275"/>
              </p:ext>
            </p:extLst>
          </p:nvPr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3" imgW="4570654" imgH="3427562" progId="PowerPoint.Show.12">
                  <p:embed/>
                </p:oleObj>
              </mc:Choice>
              <mc:Fallback>
                <p:oleObj name="Presentation" r:id="rId3" imgW="4570654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89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"/>
            <a:ext cx="12104688" cy="818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251569" y="533400"/>
            <a:ext cx="1981200" cy="5410200"/>
          </a:xfrm>
          <a:prstGeom prst="wedgeRoundRectCallout">
            <a:avLst>
              <a:gd name="adj1" fmla="val -121706"/>
              <a:gd name="adj2" fmla="val -173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want to be baseball player I want to play for the Boston red socks power of the beard and I like the old stadium its very old that how come I like it I would like to be number 99 or 56 I like the beards well some don’t have long beards  or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mustachis</a:t>
            </a: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08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381000"/>
            <a:ext cx="11914188" cy="819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574384" y="796172"/>
            <a:ext cx="2667000" cy="15621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would be great to b	e a singer because you could  tour.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8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80" y="99291"/>
            <a:ext cx="7075487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410200" y="-152400"/>
            <a:ext cx="3352800" cy="2819400"/>
          </a:xfrm>
          <a:prstGeom prst="wedgeEllipseCallout">
            <a:avLst>
              <a:gd name="adj1" fmla="val -80425"/>
              <a:gd name="adj2" fmla="val 35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would Like to be a  hair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stylist.i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will brush hair and comb hair highlight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hair.i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will be in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bisness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with my friend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lizzy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we will call it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l.j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76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527" y="-10146"/>
            <a:ext cx="7081724" cy="69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538355" y="809336"/>
            <a:ext cx="3429000" cy="190500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 IM TURKEY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arrett  I AM 8 YEARS OLD I want to be a factory guy when I get older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hehe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005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0"/>
            <a:ext cx="764857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3 (Border and Accent Bar) 4"/>
          <p:cNvSpPr/>
          <p:nvPr/>
        </p:nvSpPr>
        <p:spPr>
          <a:xfrm>
            <a:off x="6629400" y="1524000"/>
            <a:ext cx="45719" cy="76200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5410200" y="228600"/>
            <a:ext cx="2667000" cy="19050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 would like to be a rock star  because 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you get to ROCK OUT!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24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490</Words>
  <Application>Microsoft Office PowerPoint</Application>
  <PresentationFormat>On-screen Show (4:3)</PresentationFormat>
  <Paragraphs>31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Swartz Creek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Swartz Creek ITS</dc:creator>
  <cp:lastModifiedBy>Swartz Creek ITS</cp:lastModifiedBy>
  <cp:revision>3</cp:revision>
  <dcterms:created xsi:type="dcterms:W3CDTF">2013-12-09T16:50:26Z</dcterms:created>
  <dcterms:modified xsi:type="dcterms:W3CDTF">2013-12-09T17:18:39Z</dcterms:modified>
</cp:coreProperties>
</file>