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2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4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7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3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0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6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FCD3-48B9-4AEF-A0C0-852A09BCBF0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D757-3098-4704-915E-7227BD16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9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388938"/>
            <a:ext cx="9523413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Mine looks like a sea  with fish and shells  on the sea floor.</a:t>
            </a:r>
            <a:br>
              <a:rPr lang="en-US" smtClean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7866" y="-457200"/>
            <a:ext cx="5791200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8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839200" cy="61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752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picture look’s like a fair with big rollercoasters and stars and flags.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3900" y="990600"/>
            <a:ext cx="77724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It looks  like a  mystery picture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9067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2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24001"/>
            <a:ext cx="7772400" cy="1752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looks like stars in the sky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001000" cy="337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2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It looks like a crazy video game level</a:t>
            </a:r>
            <a:r>
              <a:rPr lang="en-US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35" y="3886200"/>
            <a:ext cx="655320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8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latin typeface="Andalus" pitchFamily="18" charset="-78"/>
                <a:cs typeface="Andalus" pitchFamily="18" charset="-78"/>
              </a:rPr>
              <a:t>My design is like a valentines card.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5344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4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is like the ocean floor.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257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It looks like two satellites floating in space!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03600"/>
            <a:ext cx="9296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3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858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looks like coral under the sea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9133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8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is as cool as a diamond in a cave.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896302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picture is as cool as outer space </a:t>
            </a:r>
            <a:r>
              <a:rPr lang="en-US" dirty="0" err="1" smtClean="0"/>
              <a:t>laila</a:t>
            </a:r>
            <a:r>
              <a:rPr lang="en-US" dirty="0" smtClean="0"/>
              <a:t> </a:t>
            </a:r>
            <a:r>
              <a:rPr lang="en-US" dirty="0" err="1" smtClean="0"/>
              <a:t>peebles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0309"/>
            <a:ext cx="8077200" cy="477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picture looks like mustaches with lighting.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" y="3777672"/>
            <a:ext cx="8058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7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772400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painting is as colerful as a flamingo.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81171"/>
            <a:ext cx="7412874" cy="307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6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It looks like a tarantula getting shocked by electric cand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733800"/>
            <a:ext cx="907732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6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762001"/>
            <a:ext cx="7772400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is the tardis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6600" y="2590800"/>
            <a:ext cx="2562225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7620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is like an under-water city with oysters ,see –weed , stars  and red pearls that has been NEAVER discovered!!!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448800" cy="53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9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762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is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like</a:t>
            </a:r>
            <a:br>
              <a:rPr lang="en-US" smtClean="0"/>
            </a:br>
            <a:r>
              <a:rPr lang="en-US" smtClean="0"/>
              <a:t>falling into outerspace at</a:t>
            </a:r>
            <a:br>
              <a:rPr lang="en-US" smtClean="0"/>
            </a:br>
            <a:r>
              <a:rPr lang="en-US" smtClean="0"/>
              <a:t>midnight.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961"/>
            <a:ext cx="90169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6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looks like the half life symbol from a video game.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45" y="1828800"/>
            <a:ext cx="92201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picture looks like mustaches with lighting.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8058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4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It’s crazier than a monkey playing	the drums!!!!!!!!!!!!!!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8" y="2286000"/>
            <a:ext cx="9154998" cy="440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0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Pickcher looks like a pattern of blue and red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657600"/>
            <a:ext cx="82137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57200"/>
            <a:ext cx="7772400" cy="1698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is as colorful as a mine full of ores! 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7354" y="0"/>
            <a:ext cx="2284846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By:Eric melen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7354" y="1981200"/>
            <a:ext cx="90678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5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76201"/>
            <a:ext cx="7772400" cy="1676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is like a maze with stars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" y="2667000"/>
            <a:ext cx="8915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15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It looks like a colorful candy land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58997"/>
            <a:ext cx="9143999" cy="301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8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It’s like shooting stars! </a:t>
            </a:r>
            <a:br>
              <a:rPr lang="en-US" smtClean="0"/>
            </a:br>
            <a:r>
              <a:rPr lang="en-US" smtClean="0"/>
              <a:t>And hearts!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4" y="1828800"/>
            <a:ext cx="7015163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5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My design is a black panther in a jungle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0678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09601"/>
            <a:ext cx="7772400" cy="14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My design is like a rock star feelings after the show.</a:t>
            </a:r>
            <a:br>
              <a:rPr lang="en-US" sz="2400" dirty="0" smtClean="0"/>
            </a:br>
            <a:r>
              <a:rPr lang="en-US" sz="2400" smtClean="0"/>
              <a:t> 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38400"/>
            <a:ext cx="914400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9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My design is a black panther in a jungle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0678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It looks like laser tag in the ocean!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69342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33401"/>
            <a:ext cx="7772400" cy="1828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is like a water fountain in a thunder storm!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8962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3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picture looks like midnight with a pink sky.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5572"/>
            <a:ext cx="9067800" cy="335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5"/>
          <p:cNvSpPr txBox="1">
            <a:spLocks/>
          </p:cNvSpPr>
          <p:nvPr/>
        </p:nvSpPr>
        <p:spPr>
          <a:xfrm>
            <a:off x="609600" y="-304800"/>
            <a:ext cx="7772400" cy="337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These look like dogs.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500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7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24001"/>
            <a:ext cx="7772400" cy="1752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looks like stars in the sky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001000" cy="337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6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picture is like Lighting heart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7" y="3200400"/>
            <a:ext cx="80295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 picture looks like outer space at night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185459" cy="241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62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Picture looks like a health pack.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6109"/>
            <a:ext cx="5953126" cy="222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5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picture looks like the American flag.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44696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Picture Looks Like bridges Water Coming Around.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943350" cy="226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My design reminds me of bomb-om from Mario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33618"/>
            <a:ext cx="8458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1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My design is like stars gazing in the moonlight.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726510" cy="484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3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369</Words>
  <Application>Microsoft Office PowerPoint</Application>
  <PresentationFormat>On-screen Show (4:3)</PresentationFormat>
  <Paragraphs>41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My picture is as cool as outer space laila peebles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Swartz Creek ITS</dc:creator>
  <cp:lastModifiedBy>Swartz Creek ITS</cp:lastModifiedBy>
  <cp:revision>6</cp:revision>
  <dcterms:created xsi:type="dcterms:W3CDTF">2013-09-30T15:18:44Z</dcterms:created>
  <dcterms:modified xsi:type="dcterms:W3CDTF">2013-10-30T12:37:30Z</dcterms:modified>
</cp:coreProperties>
</file>