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6" r:id="rId3"/>
    <p:sldId id="256" r:id="rId4"/>
    <p:sldId id="257" r:id="rId5"/>
    <p:sldId id="258" r:id="rId6"/>
    <p:sldId id="259" r:id="rId7"/>
    <p:sldId id="260" r:id="rId8"/>
    <p:sldId id="263" r:id="rId9"/>
    <p:sldId id="261" r:id="rId10"/>
    <p:sldId id="262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8" autoAdjust="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addc1\k5home\SH1008483\Book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addc1\k5home\ab1008114\My%20Documents\music%20char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addc1\k5home\tg1006399\My%20Documents\Book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addc1\k5home\lm1008400\My%20Documents\music%20char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addc1\k5home\LP1211970\My%20Documents\Book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addc1\k5home\KK1008064\char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eddc1\seapps\student%20share\Angel%20and%20Erick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addc1\k5home\GN1211974\Book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addc1\k5home\EG1007899\music%20chart%20briandemily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eddc1\seapps\student%20share\Kimbrue%20Music%20Surveys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What</a:t>
            </a:r>
            <a:r>
              <a:rPr lang="en-US" baseline="0" dirty="0"/>
              <a:t> is your favorite genre of music?</a:t>
            </a:r>
            <a:endParaRPr lang="en-US" dirty="0"/>
          </a:p>
        </c:rich>
      </c:tx>
      <c:layout>
        <c:manualLayout>
          <c:xMode val="edge"/>
          <c:yMode val="edge"/>
          <c:x val="0.2552356826298352"/>
          <c:y val="5.3763440860215055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527345837022114E-2"/>
          <c:y val="2.6369864791410364E-2"/>
          <c:w val="0.95412172183332888"/>
          <c:h val="0.93241172287318808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Sheet1!$A$1:$A$6</c:f>
              <c:strCache>
                <c:ptCount val="6"/>
                <c:pt idx="0">
                  <c:v>Pop</c:v>
                </c:pt>
                <c:pt idx="1">
                  <c:v>Country</c:v>
                </c:pt>
                <c:pt idx="2">
                  <c:v>Rock N' Roll</c:v>
                </c:pt>
                <c:pt idx="3">
                  <c:v>Classical</c:v>
                </c:pt>
                <c:pt idx="4">
                  <c:v>Jazz</c:v>
                </c:pt>
                <c:pt idx="5">
                  <c:v>Rap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</c:numCache>
            </c:numRef>
          </c:val>
        </c:ser>
        <c:ser>
          <c:idx val="1"/>
          <c:order val="1"/>
          <c:invertIfNegative val="0"/>
          <c:cat>
            <c:strRef>
              <c:f>Sheet1!$A$1:$A$6</c:f>
              <c:strCache>
                <c:ptCount val="6"/>
                <c:pt idx="0">
                  <c:v>Pop</c:v>
                </c:pt>
                <c:pt idx="1">
                  <c:v>Country</c:v>
                </c:pt>
                <c:pt idx="2">
                  <c:v>Rock N' Roll</c:v>
                </c:pt>
                <c:pt idx="3">
                  <c:v>Classical</c:v>
                </c:pt>
                <c:pt idx="4">
                  <c:v>Jazz</c:v>
                </c:pt>
                <c:pt idx="5">
                  <c:v>Rap</c:v>
                </c:pt>
              </c:strCache>
            </c:strRef>
          </c:cat>
          <c:val>
            <c:numRef>
              <c:f>Sheet1!$C$1:$C$6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1</c:v>
                </c:pt>
                <c:pt idx="4">
                  <c:v>0</c:v>
                </c:pt>
                <c:pt idx="5">
                  <c:v>7</c:v>
                </c:pt>
              </c:numCache>
            </c:numRef>
          </c:val>
        </c:ser>
        <c:ser>
          <c:idx val="2"/>
          <c:order val="2"/>
          <c:invertIfNegative val="0"/>
          <c:cat>
            <c:strRef>
              <c:f>Sheet1!$A$1:$A$6</c:f>
              <c:strCache>
                <c:ptCount val="6"/>
                <c:pt idx="0">
                  <c:v>Pop</c:v>
                </c:pt>
                <c:pt idx="1">
                  <c:v>Country</c:v>
                </c:pt>
                <c:pt idx="2">
                  <c:v>Rock N' Roll</c:v>
                </c:pt>
                <c:pt idx="3">
                  <c:v>Classical</c:v>
                </c:pt>
                <c:pt idx="4">
                  <c:v>Jazz</c:v>
                </c:pt>
                <c:pt idx="5">
                  <c:v>Rap</c:v>
                </c:pt>
              </c:strCache>
            </c:strRef>
          </c:cat>
          <c:val>
            <c:numRef>
              <c:f>Sheet1!$D$1:$D$6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567552"/>
        <c:axId val="152076288"/>
        <c:axId val="0"/>
      </c:bar3DChart>
      <c:catAx>
        <c:axId val="148567552"/>
        <c:scaling>
          <c:orientation val="minMax"/>
        </c:scaling>
        <c:delete val="0"/>
        <c:axPos val="b"/>
        <c:majorTickMark val="out"/>
        <c:minorTickMark val="none"/>
        <c:tickLblPos val="nextTo"/>
        <c:crossAx val="152076288"/>
        <c:crosses val="autoZero"/>
        <c:auto val="1"/>
        <c:lblAlgn val="ctr"/>
        <c:lblOffset val="100"/>
        <c:noMultiLvlLbl val="0"/>
      </c:catAx>
      <c:valAx>
        <c:axId val="152076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567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What Is Your </a:t>
            </a:r>
            <a:r>
              <a:rPr lang="en-US" dirty="0" smtClean="0"/>
              <a:t>Favorite Instrument?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Sheet1!$A$1:$A$4</c:f>
              <c:strCache>
                <c:ptCount val="4"/>
                <c:pt idx="0">
                  <c:v>Trumpet</c:v>
                </c:pt>
                <c:pt idx="1">
                  <c:v>Violin</c:v>
                </c:pt>
                <c:pt idx="2">
                  <c:v>Piano</c:v>
                </c:pt>
                <c:pt idx="3">
                  <c:v>Drums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3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400320"/>
        <c:axId val="59679104"/>
      </c:barChart>
      <c:catAx>
        <c:axId val="55400320"/>
        <c:scaling>
          <c:orientation val="minMax"/>
        </c:scaling>
        <c:delete val="0"/>
        <c:axPos val="b"/>
        <c:majorTickMark val="none"/>
        <c:minorTickMark val="none"/>
        <c:tickLblPos val="nextTo"/>
        <c:crossAx val="59679104"/>
        <c:crosses val="autoZero"/>
        <c:auto val="1"/>
        <c:lblAlgn val="ctr"/>
        <c:lblOffset val="100"/>
        <c:noMultiLvlLbl val="0"/>
      </c:catAx>
      <c:valAx>
        <c:axId val="596791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5400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Who’s </a:t>
            </a:r>
            <a:r>
              <a:rPr lang="en-US" dirty="0"/>
              <a:t>your favorite singer?</a:t>
            </a:r>
          </a:p>
        </c:rich>
      </c:tx>
      <c:layout>
        <c:manualLayout>
          <c:xMode val="edge"/>
          <c:yMode val="edge"/>
          <c:x val="0.22986253836914453"/>
          <c:y val="3.144082951169565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801481382623768E-2"/>
          <c:y val="0.13176127022583717"/>
          <c:w val="0.85601016504292893"/>
          <c:h val="0.72460903925470854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Sheet1!$A$1:$A$8</c:f>
              <c:strCache>
                <c:ptCount val="8"/>
                <c:pt idx="0">
                  <c:v>Taylor Swift</c:v>
                </c:pt>
                <c:pt idx="1">
                  <c:v>Airana Grande</c:v>
                </c:pt>
                <c:pt idx="2">
                  <c:v>Zendaya</c:v>
                </c:pt>
                <c:pt idx="3">
                  <c:v>Kesha</c:v>
                </c:pt>
                <c:pt idx="4">
                  <c:v>Rihanna</c:v>
                </c:pt>
                <c:pt idx="5">
                  <c:v>Selena Gomez</c:v>
                </c:pt>
                <c:pt idx="6">
                  <c:v>Austin Mahone</c:v>
                </c:pt>
                <c:pt idx="7">
                  <c:v>Jason Aldean</c:v>
                </c:pt>
              </c:strCache>
            </c:strRef>
          </c:cat>
          <c:val>
            <c:numRef>
              <c:f>Sheet1!$B$1:$B$8</c:f>
              <c:numCache>
                <c:formatCode>General</c:formatCode>
                <c:ptCount val="8"/>
              </c:numCache>
            </c:numRef>
          </c:val>
        </c:ser>
        <c:ser>
          <c:idx val="1"/>
          <c:order val="1"/>
          <c:invertIfNegative val="0"/>
          <c:cat>
            <c:strRef>
              <c:f>Sheet1!$A$1:$A$8</c:f>
              <c:strCache>
                <c:ptCount val="8"/>
                <c:pt idx="0">
                  <c:v>Taylor Swift</c:v>
                </c:pt>
                <c:pt idx="1">
                  <c:v>Airana Grande</c:v>
                </c:pt>
                <c:pt idx="2">
                  <c:v>Zendaya</c:v>
                </c:pt>
                <c:pt idx="3">
                  <c:v>Kesha</c:v>
                </c:pt>
                <c:pt idx="4">
                  <c:v>Rihanna</c:v>
                </c:pt>
                <c:pt idx="5">
                  <c:v>Selena Gomez</c:v>
                </c:pt>
                <c:pt idx="6">
                  <c:v>Austin Mahone</c:v>
                </c:pt>
                <c:pt idx="7">
                  <c:v>Jason Aldean</c:v>
                </c:pt>
              </c:strCache>
            </c:strRef>
          </c:cat>
          <c:val>
            <c:numRef>
              <c:f>Sheet1!$C$1:$C$8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11</c:v>
                </c:pt>
                <c:pt idx="5">
                  <c:v>0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064896"/>
        <c:axId val="125178624"/>
        <c:axId val="0"/>
      </c:bar3DChart>
      <c:catAx>
        <c:axId val="122064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Singers </a:t>
                </a:r>
              </a:p>
            </c:rich>
          </c:tx>
          <c:layout>
            <c:manualLayout>
              <c:xMode val="edge"/>
              <c:yMode val="edge"/>
              <c:x val="0.45901808354464169"/>
              <c:y val="0.91216088373568693"/>
            </c:manualLayout>
          </c:layout>
          <c:overlay val="0"/>
        </c:title>
        <c:majorTickMark val="out"/>
        <c:minorTickMark val="none"/>
        <c:tickLblPos val="nextTo"/>
        <c:crossAx val="125178624"/>
        <c:crosses val="autoZero"/>
        <c:auto val="1"/>
        <c:lblAlgn val="ctr"/>
        <c:lblOffset val="100"/>
        <c:noMultiLvlLbl val="0"/>
      </c:catAx>
      <c:valAx>
        <c:axId val="1251786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 of votes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2064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Do</a:t>
            </a:r>
            <a:r>
              <a:rPr lang="en-US" baseline="0"/>
              <a:t> you like country or pop?</a:t>
            </a:r>
            <a:endParaRPr lang="en-US"/>
          </a:p>
        </c:rich>
      </c:tx>
      <c:layout/>
      <c:overlay val="1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099518810148729E-2"/>
          <c:y val="6.528944298629337E-2"/>
          <c:w val="0.81160126859142612"/>
          <c:h val="0.8326195683872849"/>
        </c:manualLayout>
      </c:layout>
      <c:bar3DChart>
        <c:barDir val="col"/>
        <c:grouping val="standard"/>
        <c:varyColors val="0"/>
        <c:ser>
          <c:idx val="0"/>
          <c:order val="0"/>
          <c:invertIfNegative val="0"/>
          <c:cat>
            <c:strRef>
              <c:f>Sheet1!$A$1:$A$2</c:f>
              <c:strCache>
                <c:ptCount val="2"/>
                <c:pt idx="0">
                  <c:v>listen</c:v>
                </c:pt>
                <c:pt idx="1">
                  <c:v>play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20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9627264"/>
        <c:axId val="113865088"/>
        <c:axId val="125184192"/>
      </c:bar3DChart>
      <c:catAx>
        <c:axId val="109627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music types</a:t>
                </a:r>
              </a:p>
            </c:rich>
          </c:tx>
          <c:layout>
            <c:manualLayout>
              <c:xMode val="edge"/>
              <c:yMode val="edge"/>
              <c:x val="0.28141447944006998"/>
              <c:y val="0.88400007290755322"/>
            </c:manualLayout>
          </c:layout>
          <c:overlay val="0"/>
        </c:title>
        <c:majorTickMark val="out"/>
        <c:minorTickMark val="none"/>
        <c:tickLblPos val="nextTo"/>
        <c:crossAx val="113865088"/>
        <c:crosses val="autoZero"/>
        <c:auto val="1"/>
        <c:lblAlgn val="ctr"/>
        <c:lblOffset val="100"/>
        <c:noMultiLvlLbl val="0"/>
      </c:catAx>
      <c:valAx>
        <c:axId val="113865088"/>
        <c:scaling>
          <c:orientation val="minMax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students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9627264"/>
        <c:crosses val="autoZero"/>
        <c:crossBetween val="between"/>
      </c:valAx>
      <c:serAx>
        <c:axId val="125184192"/>
        <c:scaling>
          <c:orientation val="minMax"/>
        </c:scaling>
        <c:delete val="1"/>
        <c:axPos val="b"/>
        <c:majorTickMark val="out"/>
        <c:minorTickMark val="none"/>
        <c:tickLblPos val="nextTo"/>
        <c:crossAx val="113865088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Who</a:t>
            </a:r>
            <a:r>
              <a:rPr lang="en-US" baseline="0"/>
              <a:t> in your family plays musical instruments?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7470750478224"/>
          <c:y val="0.28265056394977656"/>
          <c:w val="0.83153915135608047"/>
          <c:h val="0.3327588218139399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Sheet1!$A$1:$A$6</c:f>
              <c:strCache>
                <c:ptCount val="6"/>
                <c:pt idx="0">
                  <c:v>mom</c:v>
                </c:pt>
                <c:pt idx="1">
                  <c:v>dad</c:v>
                </c:pt>
                <c:pt idx="2">
                  <c:v>brother/sisiter</c:v>
                </c:pt>
                <c:pt idx="3">
                  <c:v>grandparents</c:v>
                </c:pt>
                <c:pt idx="4">
                  <c:v>aunt/uncle</c:v>
                </c:pt>
                <c:pt idx="5">
                  <c:v>graeat grandparents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953088"/>
        <c:axId val="99353344"/>
        <c:axId val="0"/>
      </c:bar3DChart>
      <c:catAx>
        <c:axId val="98953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people 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99353344"/>
        <c:crosses val="autoZero"/>
        <c:auto val="1"/>
        <c:lblAlgn val="ctr"/>
        <c:lblOffset val="100"/>
        <c:noMultiLvlLbl val="0"/>
      </c:catAx>
      <c:valAx>
        <c:axId val="993533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</a:t>
                </a:r>
                <a:r>
                  <a:rPr lang="en-US" baseline="0"/>
                  <a:t> of People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89530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What</a:t>
            </a:r>
            <a:r>
              <a:rPr lang="en-US" baseline="0"/>
              <a:t> instrument would you like to play?</a:t>
            </a:r>
            <a:endParaRPr lang="en-US"/>
          </a:p>
        </c:rich>
      </c:tx>
      <c:layout>
        <c:manualLayout>
          <c:xMode val="edge"/>
          <c:yMode val="edge"/>
          <c:x val="0.19561641191909834"/>
          <c:y val="0.12031464440438921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Sheet1!$A$1:$A$5</c:f>
              <c:strCache>
                <c:ptCount val="5"/>
                <c:pt idx="0">
                  <c:v>Drums </c:v>
                </c:pt>
                <c:pt idx="1">
                  <c:v>Guitar </c:v>
                </c:pt>
                <c:pt idx="2">
                  <c:v>Trumpet </c:v>
                </c:pt>
                <c:pt idx="3">
                  <c:v>Harp</c:v>
                </c:pt>
                <c:pt idx="4">
                  <c:v>Banjo 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558789328549134E-2"/>
          <c:y val="0.1072056294687302"/>
          <c:w val="0.76706634771919335"/>
          <c:h val="0.83517467644130694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Sheet1!$A$1:$A$6</c:f>
              <c:strCache>
                <c:ptCount val="6"/>
                <c:pt idx="0">
                  <c:v>car</c:v>
                </c:pt>
                <c:pt idx="1">
                  <c:v>plane</c:v>
                </c:pt>
                <c:pt idx="2">
                  <c:v>boat</c:v>
                </c:pt>
                <c:pt idx="3">
                  <c:v>school</c:v>
                </c:pt>
                <c:pt idx="4">
                  <c:v>library</c:v>
                </c:pt>
                <c:pt idx="5">
                  <c:v>home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7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3991680"/>
        <c:axId val="74010624"/>
        <c:axId val="0"/>
      </c:bar3DChart>
      <c:catAx>
        <c:axId val="73991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Where</a:t>
                </a:r>
                <a:r>
                  <a:rPr lang="en-US" baseline="0"/>
                  <a:t> do you usually listen to music?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16713137941090694"/>
              <c:y val="0.954473694519528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4010624"/>
        <c:crosses val="autoZero"/>
        <c:auto val="1"/>
        <c:lblAlgn val="ctr"/>
        <c:lblOffset val="100"/>
        <c:noMultiLvlLbl val="0"/>
      </c:catAx>
      <c:valAx>
        <c:axId val="740106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</a:t>
                </a:r>
                <a:r>
                  <a:rPr lang="en-US" baseline="0"/>
                  <a:t> of kids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3991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Do you have a </a:t>
            </a:r>
            <a:r>
              <a:rPr lang="en-US" dirty="0" smtClean="0"/>
              <a:t>instrument?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Sheet1!$A$1:$A$2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11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Would you rather sing</a:t>
            </a:r>
            <a:r>
              <a:rPr lang="en-US" baseline="0" dirty="0" smtClean="0"/>
              <a:t> </a:t>
            </a:r>
            <a:r>
              <a:rPr lang="en-US" baseline="0" dirty="0"/>
              <a:t>or play grand </a:t>
            </a:r>
            <a:r>
              <a:rPr lang="en-US" baseline="0" dirty="0" smtClean="0"/>
              <a:t>piano?</a:t>
            </a:r>
            <a:endParaRPr lang="en-US" baseline="0" dirty="0"/>
          </a:p>
          <a:p>
            <a:pPr>
              <a:defRPr/>
            </a:pP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Sheet1!$A$1:$A$2</c:f>
              <c:strCache>
                <c:ptCount val="2"/>
                <c:pt idx="0">
                  <c:v>sing</c:v>
                </c:pt>
                <c:pt idx="1">
                  <c:v>grand piano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10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is your favorite type of music?</a:t>
            </a:r>
          </a:p>
        </c:rich>
      </c:tx>
      <c:layout>
        <c:manualLayout>
          <c:xMode val="edge"/>
          <c:yMode val="edge"/>
          <c:x val="0.24109711286089239"/>
          <c:y val="0.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754396325459316"/>
          <c:y val="4.6770924467774859E-2"/>
          <c:w val="0.75220691163604547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Sheet1!$A$1:$A$4</c:f>
              <c:strCache>
                <c:ptCount val="4"/>
                <c:pt idx="0">
                  <c:v>Country </c:v>
                </c:pt>
                <c:pt idx="1">
                  <c:v>Pop</c:v>
                </c:pt>
                <c:pt idx="2">
                  <c:v>Rock</c:v>
                </c:pt>
                <c:pt idx="3">
                  <c:v>Classical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10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208384"/>
        <c:axId val="98256768"/>
      </c:barChart>
      <c:catAx>
        <c:axId val="98208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type of music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98256768"/>
        <c:crosses val="autoZero"/>
        <c:auto val="1"/>
        <c:lblAlgn val="ctr"/>
        <c:lblOffset val="100"/>
        <c:noMultiLvlLbl val="0"/>
      </c:catAx>
      <c:valAx>
        <c:axId val="982567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stundents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8208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If</a:t>
            </a:r>
            <a:r>
              <a:rPr lang="en-US" baseline="0" dirty="0"/>
              <a:t> </a:t>
            </a:r>
            <a:r>
              <a:rPr lang="en-US" baseline="0" dirty="0" smtClean="0"/>
              <a:t>you </a:t>
            </a:r>
            <a:r>
              <a:rPr lang="en-US" baseline="0" dirty="0"/>
              <a:t>had to pick from the instruments here what would it be a Bass drum or a double bass </a:t>
            </a:r>
            <a:r>
              <a:rPr lang="en-US" baseline="0" dirty="0" smtClean="0"/>
              <a:t>violin?</a:t>
            </a:r>
            <a:endParaRPr lang="en-US" dirty="0"/>
          </a:p>
        </c:rich>
      </c:tx>
      <c:layout/>
      <c:overlay val="1"/>
    </c:title>
    <c:autoTitleDeleted val="0"/>
    <c:plotArea>
      <c:layout/>
      <c:pieChart>
        <c:varyColors val="1"/>
        <c:ser>
          <c:idx val="0"/>
          <c:order val="0"/>
          <c:explosion val="13"/>
          <c:cat>
            <c:strRef>
              <c:f>Sheet1!$A$1:$A$2</c:f>
              <c:strCache>
                <c:ptCount val="2"/>
                <c:pt idx="0">
                  <c:v>Bass drum</c:v>
                </c:pt>
                <c:pt idx="1">
                  <c:v>Double bass violin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15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Do you like singing or dancing?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Sheet1!$A$1:$A$2</c:f>
              <c:strCache>
                <c:ptCount val="2"/>
                <c:pt idx="0">
                  <c:v>Singing</c:v>
                </c:pt>
                <c:pt idx="1">
                  <c:v>Dancing 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11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090752"/>
        <c:axId val="105769984"/>
      </c:barChart>
      <c:catAx>
        <c:axId val="74090752"/>
        <c:scaling>
          <c:orientation val="minMax"/>
        </c:scaling>
        <c:delete val="0"/>
        <c:axPos val="b"/>
        <c:majorTickMark val="out"/>
        <c:minorTickMark val="none"/>
        <c:tickLblPos val="nextTo"/>
        <c:crossAx val="105769984"/>
        <c:crosses val="autoZero"/>
        <c:auto val="1"/>
        <c:lblAlgn val="ctr"/>
        <c:lblOffset val="100"/>
        <c:noMultiLvlLbl val="0"/>
      </c:catAx>
      <c:valAx>
        <c:axId val="105769984"/>
        <c:scaling>
          <c:orientation val="minMax"/>
          <c:max val="1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090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Do you like game music or real life music?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Sheet1!$A$1:$A$2</c:f>
              <c:strCache>
                <c:ptCount val="2"/>
                <c:pt idx="0">
                  <c:v>video game music</c:v>
                </c:pt>
                <c:pt idx="1">
                  <c:v>real life music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3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4-03-17T14:17:06.762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6032 1151,'-19'0,"-1"0,20 0,0 0,99 0,40 0,20 0,-20 0,0 0,-20 0,-40 0,-79 0,0 0,-79 0,-21 0,-19 0,-20 0,0 0,1 0,-61 0,21 0,-61 0,140 0,-40 0,80 0,59 0,0 0,59-20,21 20,39-20,-40 20,60 0,0 0,59 0,-59 0,0 0,-40 0,-39 0,-20 0,-40 0,-40 0,-20 0,-19 0,-40 0,20 0,-20 0,-40 0,80 0,-21 0,80 0,1 0,19 0,19-20,21 0,20 20,-1-39,60 19,0-40,20 40,20 1,-20 19,0 0,0 0,-20 0,-20 0,-20 0,40 0,-59 0,-20 0,-21 0,-19 0,-39 0,-41 0,1 0,-40 0,20 0,-20 0,39 0,-39 0,-20 0,60 0,-20 0,0 0,79 0,0 0,20 0,59 0,21 0,39 0,-20 0,60 0,-20 0,19 0,-19 0,0 0,-20 19,-19 1,-100-20,0 20,0 0,-20-20,-60 0,-19 20,-20 0,-20-1,0 1,-59 40,39-40,20 0,20-1,60-19,19 20,20 0,20-20,60 0,59 0,20 0,79-20,79 20,80-20,179 20,-20 0,-80 0,-198 0,-59 20,-60 0,-80 20,-39-20,-20-20,0 19,-79 1,-100-20,-59 0,-219 0,-39 0,-59 0,59 0,0 0,277 0,140 0,79 0,20 0,79 0,40 0,40-20,78 20,-58 0,178 0,119 0,60 0,-40 0,39 0,1 40,-40-20,39 20,-39-40,-79 0,-219 19,-59-19,-100 0,-59 20,0-20,-19 0,-61 0,-59 0,-79 0,-278 0,-99 0,-179 0,-60 0,219 0,119 0,278 0,119 0,59 0,40 0,-20-20,0 20,20-19,-20 19,20 0,0 0,-19-20,-21 20,-40 0,-19 0,-79 0,-1 0,-59 0,39 0,41 0,19 0,59 0,1 0,20 0,59 0,0-20,0 0,39 0,1 0,59-39,20 19,40 1,0 19,19 20,41 0,-1-20,-20 20,80 0,-40 0,-20 0,-79 0,-59 0,-60 0,39 0,-79 0,-39 0,-1 0,-39 0,-60 0,40 0,-40 0,-59 0,-40 0,60 0,59 0,0 0,79 0,21 0,19 0,40-20,0 20,59 0,40-40,60 1,-1 39,60-40,60 40,79 0,179 0,-120 0,-158 0,-60 0,-79 0,-119 0,-20 0,-40 0,-39 0,-40 0,-60 0,-59 0,-79 0,-239 0,40 0,-20 0,199 0,79 0,119 0,60-20,138 0,41 0,58 1,41-21,79 20,39 20,179 0,20 0,-79 0,-21 40,-98 19,-20-19,-80 0,20-1,-119 21,-60-40,-59-20,0 20,0-20,-59 0,-40 0,-60 0,-39 0,-100 0,-178 0,-40 0,-40 0,179 0,139 0,178 0,60 0,100 0,39 0,99-20,139 20,238 0,258 0,179 0,39 0,-19 139,-100 19,-337-58,-357-61,-199 21,-59-60,-20 0,0 20,0-20,-59 19,-61-19,-78 0,-199 0,-119 0,-139 0,-119 0,159 0,179 0,217 0,61 0,138 0,0 0,20 0,0 0,0-19,0-1,40-60,-1 41,1-21,59-39,1 0,19 19,19-39,-18 40,78 0,-79 19,20 1,-20 19,0 20,-40 20,-39 0,20 0,-21 0,21 0,-40 20,39 0,-39 19,0-19,-20-20,0 20,0-20,0 40,-40-20,-39-20,-100 59,21-39,-61-20,21 20,-20-20,39 0,-19 0,59 0,99 20,40-20,0 0,40 0,99 0,-20-20,39-20,-19 40,60-20,19 20,20 0,-59 0,-40 0,-80 0,-59 0,-20 0,-59 0,-60 0,20 0,-80 0,1 0,-20 20,-40-20,40 0,-21 0,120 0,60 20,19-20,20 0,20 0,20 0,40 0,19 0,40-20,0 0,-20 0,40 1,20-1,-60 20,-19 0,-41 0,-59 0,20 0,0 0,20 0,20 0,0 0,19 0,21 0,-1 0,0 0,-19 0,-1 0,21 39,19-39,20 80,0-60,99 39,1-19,19-20,20 39,0-59,-60 60,-39-60,-20 20,-80-20,21 0,-41 0,-19 0,0 0,-20 0,20 0,-20 0,20 0,0 0,-20 0,-80 0,1 0,-80 0,-59 0,-20 0,0 0,-20 0,19 0,21 0,40-20,39 20,79-20,60 20,0 0,0-20,20-39,40 19,59 20,39 20,61-20,-1 20,20 0,20 0,20 0,-60 0,-39 0,-40 0,-60 20,20 0,-79-20,0 40,-20-40,0 0,-79 19,-21-19,-98 0,-20 0,-179 0,-99 0,-60 0,100 0,178 0,59 0,100 0,100 0,19 0,0-19,39-1,1-40,0 20,39-19,20 19,20-79,-19 80,38 19,-18-20,-21 40,-20 0,-19 0,39 0,-40 0,-19 0,39 0,-19 0,39 0,-19 0,39 40,0-20,20 39,19-19,-58-20,-21 39,-59-39,19-20,-39 0,0 20,-19 0,-21-20,-59 0,-20 0,-40 0,0 0,-39 0,19 0,40 0,60 0,19 0,21 0,39 0,-20 0,20-20,0 0,0 20,0-20,0 0,39 20,21 0,0-20,-1 1,20 19,21 0,39 0,-20 0,20 0,-1 0,1 0,60 0,-60 19,19-19,-19 20,-39 20,-21-20,-39 0,-40 19,0-39,0 0,0 0,-40 40,-20-40,-39 40,0-40,-119 0,-60 0,-59 20,-100-20,-19 0,198 0,19 0,-19 0,100 0,78 0,61 0,19 0,0-20,0 20,19-20,21 0,59-20,0 20,40 1,0 19,60 0,-40 0,39 0,-79 0,40 0,-20 19,19 1,-19 40,-20-20,60-21,-60 41,-40-1,21-19,-61 0,1-20,-40-1,0-19,0 20,-20 0,-20 20,-19-20,-80 0,0-20,-139 0,20 0,-119 0,199 0,-80 0,99 0,60 0,79 0,20 0,20-20,79-40,60-19,39 19,80 40,-20 20,20-19,-100 19,1 0,-80 0,-59 19,-40-19,0 0,0 0,-20 20,0-20,-39 20,-1-20,-39 0,-40 0,0 0,0 0,0 0,60 0,19 0,21 0,19 0,20 0,0-20,0 0,40-19,-21 39,41-60,19 40,20 1,21 19,18 0,-38 0,78 0,-78 0,38 0,-38 0,-81 19,1-19,-20 0,0 20,-59-20,-40 0,-40 0,-40 0,-59 0,39 0,41 0,98 0,40 0,20 0,0 0,0-20,40 20,-20-19,0 19,0-20,-1 20,-19 0,20 0,20 0,-20 0,39 0,1 0,-20 0,19 0,-19 0,-20 0,-1 0,-19 0,-19 0,19 0,-60 0,-19 0,-60 0,-40 0,-39 0,-20 0,39 0,-39 0,79 0,80 0,79 0,0 0,20-20,20 20,-1-20,21 20,-20 0,59 0,-20 0,1 0,19 0,-20 0,40 0,0 0,40 40,-20-20,0-1,-20 21,-40-20,-39 20,19-40,-39 0,-20 19,20-19,-20 20,0-20,0 20,0-20,-20 20,20-20,-20 0,20 0,-19 0,-1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4-03-17T14:17:06.763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734 7501,'0'0,"40"0,-40 0,40 0,-40 0,19 0,-19 0,0 0,-19 0,-21 0,-20 0,60 0,-19 0,-1 0,0 0,20 0,-20 0,20 0,20 0,39 0,21 0,-21 0,1 0,-40 0,19 0,-19 0,0 0,-40 0,-20 0,-19 0,39 0,-20 0,1 0,39 0,-20 0,0 0,0 0,0 0,20 0,-19 0,19 0,19 0,1 0,40-20,-1 20,1 0,19 0,-59 0,0 0,-20-20,20 20,-20 0,-40 0,20 0,0 0,-39 0,19 0,0 0,-19 0,19 0,1 0,39 0,-20 0,20 0,0 20,0 0,0-20,20 39,39-39,40 20,-19-20,-1 0,-19 20,39-20,-20 0,-19 0,-1 20,-19 0,-20-20,-20 0,0 20,-20-20,0 19,-20-19,-39 0,39 0,1 0,-1 20,-20 20,41-40,-21 40,0-21,40 21,-40-40,40 0,-19 0,19 0,0 20,0-20,0 0,0 0,19 0,-19 0,20 0,0 0,-20 0,20 20,-20-60,0-19,0 19,0 20,0-39,0 19,0 40,0-20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4-03-17T14:17:06.76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7818 17026,'20'0,"20"0,0 0,19 0,21 0,-1 0,40 0,20 0,-20 0,60 0,-1 0,-19 0,39 0,-59 0,20 0,-20 0,20 0,-20 0,-1-20,1 0,-20-20,20 1,-20-1,0 0,-59 20,0-19,-21 19,-19 0,20 0,-40 20,-60 0,-39 0,-20 20,0 40,-20-21,20 1,-20 79,20-79,20 19,39-39,1 20,39-20,-20 19,20-39,20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4-03-17T14:17:06.765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794 7560,'39'-79,"21"39,-20 20,-1 0,1 1,0-1,-1 0,-19 20,0 0,0 0,0 0,0 0,-1 20,21 0,0 39,-20-59,-20 40,0 0,0-40,0 19,0 1,0-20,0 20,-20-20,0 20,-20-20,1 0,-41 20,21-20,-41 0,-38 0,-1 0,39 0,-19 0,80 20,-1-20,0 0,40 0,0 19,40 1,0-20,-1 40,80-40,20 20,40 0,-20 19,-80 1,0 20,-79-60,20 19,0 1,-20 0,0-20,0 0,-20 0,0 0,1 20,-21-20,-59 0,-1 0,-38 0,-1 0,-20 20,80-20,-40 0,39 0,21 0,19 0,0 0,40 0,0 0,0 0,20 0,0 0,99 20,-20-20,40 0,20 19,19 1,-39 0,-59-20,-21 40,1-40,-60 20,0-20,0 20,0-1,-40-19,20 0,-59 40,-1 0,-19-1,-20 1,40-20,-20 0,-20 39,19 1,41-20,19-1,0-19,21 0,-1-20,20 20,0-20,20 0,-1 0,61 0,39 0,20 0,20 0,-1 0,41 0,-21 0,-39 0,-20 0,-39 0,-41 20,-39-20,0 0,-19 19,-1 1,-40-20,1 0,-80 40,59-20,-59 0,40-20,0 39,0-39,19 0,21 20,-21-20,21 0,-1 0,21 0,39 0,0 0,0 0,0 0,20-20,19 1,-19 19,40 0,39-20,-20 20,20 0,20 0,-39 0,-21 0,-19 20,0-20,-40 0,0 19,0 1,0-20,0 20,0 0,0 0,0 0,-20-1,20 1,-20-20,0 40,-19-20,19 0,0-1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4-03-17T14:17:06.766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814 9247,'79'0,"20"0,20 0,-39 0,-41 0,-39 0,0 0,0 0,-20 40,-19-21,-1 21,-19-20,-1 0,0 0,1 19,-60-19,40-20,-41 40,1-20,20 19,79 1,1-40,19 0,0 0,19-20,21 0,0 1,-1-1,1 20,20-40,-1 20,-19 20,0-39,19 19,1 20,-41 0,1-20,0 0,-20 20,0 0,-59 0,-60-40,19 40,-39-20,20 1,60 19,19-20,20 0,20 20,0 0,0 0,60 0,-1-20,21 0,78 0,1 1,0-1,0 0,-1 20,-19 0,-39-20,-61 20,21-20,-20 20,-21 0,-19 0,20 0,-20 0,20 0,-20 20,0 0,-20-20,-19 0,-61 20,-19-20,-20 0,-59 0,39 0,20 0,0 0,-19 0,78 0,-39 0,79 0,21 0,19 0,79 0,60 0,0 0,20 20,-1-1,1 1,-80 20,-19 0,-60-1,0-19,0 20,0 19,0-19,0 20,0 19,0-19,-20 39,-20-40,21-19,19 19,-20 1,20 0,-20-21,-20 1,40 0,-20-40,20 19,0 1,-39 0,39-20,0 0,19-20,1 0,0 20,-20-19,0-1,20 20,-20 0,-20 0,-20 0,-19 0,-20 0,-40 0,19 0,21 0,-20 0,59 0,0 0,40 0,0-20,0 20,0 0,0 0,0-20,20 0,0 20,0 0,39-20,-39 20,0-19,20 19,19 0,1 0,-40 0,39 0,-19 0,0 0,-1 0,1 0,-20 0,19 0,-39 0,0 0,-59 0,-20 0,19 0,1 0,-1 0,40 0,0 0,0 0,20 0,0-20,0 20,0-20,20 0,0 0,40-20,-40 40,19-39,1 39,19-40,-19 20,-20 20,0 0,19 0,-19 0,-20 0,20 0,-20 0,-20 0,-19 0,19 0,-20 0,-19 0,39 0,-20 20,0-20,21 20,-21-20,20 20,0-20,0 0,20 0,20 0,60 20,39-1,19 1,-18 20,18 0,-38-1,-41 1,-19-40,-40 20,0 0,0-20,-20 20,-39-1,-41-19,-39 0,0 0,60 0,-60 20,60-20,19 0,1 0,-1 0,21 0,-1 0,20 0,0 0,20 0,-20 0,20 0,0 20,0-20,0 0,80 20,-21-20,1 0,-21 0,1 20,0 0,-20-1,0-19,-1 40,1-40,-20 20,20-20,-20 20,0 0,0-20,0 20,0-20,0 19,-40 1,21 0,-1 0,-40-20,20 20,21 0,-21-1,40 21,0-40,0 20,0-20,40 0,19 0,-19 0,-20 0,19 0,-39 0,40 0,0 0,19 0,1 0,-21 0,1 0,-20 0,20 0,19 0,-19 0,-20 0,19 0,1 0,0 0,-40 0,20 0,-20 0,-40 0,0 0,1 0,-1 0,-39 20,-21-20,21 0,0 0,-1 0,41 0,-21 0,60 0,-20 0,20 0,-20 0,20 0,40 0,0 0,39 0,0 0,21-20,-61 0,1 20,-20-20,-20 20,0-20,0 20,0-19,0 19,0-20,0 20,0-20,-20 20,0-20,-20 20,1-20,-1-19,-59 19,39 0,-39 0,0 0,20 20,39 0,0 0,40 0,20 20,0-20,20 20,39 0,40 0,40-1,19 1,1-20,0 0,-1 20,-39-20,0 0,-60 0,-19 0,-40 20,-20 0,0 0,-40-1,0 1,-19 0,19 20,-19-20,-60 19,-20 21,0-20,20-40,-40 59,79-59,21 0,-1 0,41 0,-1 0,0 0,0 0,0 0,20 0,-20 0,20 0,0 0,0 0,80 0,39 0,0 0,0 0,20 0,-40 0,-39 0,-41 20,-19 0,0-20,-19 0,-41 0,-39 20,-40-20,0 0,-20 0,1 0,58 0,1 0,40 0,19 0,40 0,0 0,40 0,39 0,40 0,0 20,40-20,-60 0,0 0,-39 19,-21-19,-19 20,0-20,-20 0,20 0,-40 0,0 20,0 0,-59-20,39 0,-19 0,19 0,-19 20,-21 39,41-39,-21 20,1-1,39-19,-20 20,40 0,-20-40,20 20,0-1,0-19,0-19,40 19,19-20,1 20,19 0,1 0,39 0,-60 0,21 0,-21 0,1 0,-40 0,-1 0,1 0,-20 0,-20 20,1-1,-1-19,-40 0,1 0,-1 0,-19 40,19-20,1-20,-1 0,-19 20,19 0,1 19,19-19,-20 20,41-20,-1-20,20 19,0 1,0-20,0 0,59 0,1 0,59 0,-20 0,20 0,20 0,0 20,-40-20,20 0,-39 0,-41 0,-39 0,0 20,-39 0,-1-20,-20 20,-19-20,39 0,-19 0,-1 0,1 0,-21 0,41 0,-21 0,-19 0,19 0,-19 0,19 0,1 0,-1 20,21-20,19 19,20 1,-20-20,20 20,0-20,0 0,40 0,19 0,1 0,39 0,-20 0,40 0,-59 0,-1 0,-59 0,0 0,-19 0,-21 0,0 0,0 20,1-20,19 0,-20 0,40 0,0 0,0 0,0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4-03-17T14:17:06.767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2957 17859,'-20'-20,"-20"20,20 0,1 0,19 0,19 0,21 0,59 0,20 0,20 0,0 0,20 0,39 0,-39 0,-20 0,0 0,0 0,-20 0,-20 0,-39 0,-1 0,-19-20,-40 1,0 19,20 0,-20-20,0 20,-60 0,-39 0,-20 0,20 0,-40 0,0 0,0 0,20 0,0 0,20 0,-1 0,61 0,-21 0,60 0,-20 0,20 0,0 0,40 0,19 0,1 0,39-20,-19 20,-21-20,-19 20,-20 0,-20-20,0 0,0 20,0 0,-20-19,-40-1,21 20,-21 0,-19-40,-40 20,0 0,39 0,-19-19,0 19,59 0,20 20,20-20,-20 20,20 0,0-20,0 1,0 19,0-20,0 20,0-20,0 20,0 0,0 0,20-20,0 20,20 0,19-20,1 0,-1 20,1 0,19 0,-39 0,0-39,-21 39,1 0,20-40,-20 40,20 0,-21 0,1-20,0 20,-20-20,0 20,0 0,0 0,0 0,-20 0,0-20,-19 20,-1-19,0 19,-19 0,-1-20,-39 0,59 0,1 20,19-20,20 20,20 0,0 0,-20 0,19 0,-19-20,40 20,-40 0,20 0,0 0,0 0,-20-19,19 19,1 0,0 0,20 0,-1 0,-19 0,0 0,20 0,-40 0,20 0,-20 0,0 0,0 0,-20 19,-20-19,20 0,-19 0,-21 0,1 0,-41 0,21 0,-40 0,59-19,1-1,19 20,1 0,19 0,0 0,20-20,0 20,0-20,0 20,0-20,0 20,0-20,0 0,20 20,-20-19,20 19,-20-20,39 0,1 20,-20 0,0-20,-1 0,21 20,20 0,-1 0,1 0,-1 0,-19 0,19 0,1 0,-1 0,1 0,-20 0,-1 0,1 0,-20 0,20 20,-21-20,1 20,0-20,-20 20,0-20,0 20,0-20,0 0,-40 0,-19 0,-20 0,-21 0,-19 0,-59 0,-1 0,40 0,40 0,20 0,19 0,20 0,21 0,19 0,59 0,80 0,0 0,-20 0,60 19,-41-19,1 20,20-20,-20 0,-20 20,-40-20,1 0,-1 0,-39 0,19 0,-39 0,0 0,-20 0,0 0,-40 0,1 0,-21 0,1 0,-1 0,-19 0,-60 0,20 0,-20 0,40 0,39 0,1 0,59 0,0 0,19 0,21 0,39 0,-19 0,59 0,20 0,20 0,19 0,1 20,19-20,-59 20,-59-20,-21 0,-19 20,-40 0,0-20,0 0,-20 0,0 0,-39 0,-21 0,-98 0,-1 0,-19 0,-21 0,41 0,-41 0,21 0,79 0,0 0,59 0,41 0,19 0,39-20,41 20,59-20,39 20,1 0,19 0,40 0,-79 0,-40 0,-40 0,-59 0,-20 0,0 0,0 0,-39 20,-21 19,20 1,-19 0,-40 19,19-39,-19 0,-40 0,80-20,-60 20,59-20,20 20,1-20,-1 0,40 0,0 0,0 0,0-20,0 0,20-20,39 0,21 1,-21 19,80-20,0-19,20 19,0 40,-21 0,-38 0,-41 0,-39 0,-20 0,0 0,0 20,0-20,-20 20,-39 0,-1-1,-39 1,-40 0,0 0,0 0,-20 0,21-1,38-19,61 0,19 0,0 0,20 0,20 0,19-39,41 39,-1-20,40-40,20 41,0-1,20-20,-60 40,-39-20,-41 20,-19-20,0 20,-19 0,-1 0,0 0,-20 0,1 0,-21 0,20 0,-19 0,-1 0,1 0,-21 0,21 0,-1 0,21 0,-21 0,40 0,-19 0,19 0,0 0,0 0,20 0,40 0,-1 0,-19 0,60 0,-1 0,40 0,-40 0,1 0,19 0,-39 0,-1 0,-39 0,0 0,0 0,-1 0,1 0,-40 0,20 0,-19 0,-21 0,-20 0,-39 0,-40 0,0 0,-19 0,39 0,39 0,40-20,21 20,19 0,0 0,0 0,39-19,1 19,0 0,19 0,40 0,21 0,-41 0,40 0,-20 0,-19 0,19 0,-60 0,-19 0,0 0,0 0,0 0,-20 0,20 0,-40 0,-40 0,1 0,-60 0,0 0,19 0,-38 0,38 0,-19 0,40 0,39 0,20 0,40 0,0-20,40 20,39 0,20 0,20 0,39 0,41 0,-80 0,-1 0,-19 0,-59 0,-40 0,0 0,-20 20,20-20,-20 19,0 1,0-20,0 40,0-20,0 20,-20-21,-40 1,20 20,1 19,-1-19,0 0,-19 19,19-19,1 0,-21-1,20 1,1 0,-1-20,40-20,0 19,0-19,20 0,19 0,-39 0,0 0,-19 20,-1-20,-40 20,-79-20,0 0,-19 0,-21 0,60 0,-20 0,40 0,59 0,20 0,20 0,0 0,20 0,40 0,-40 0,59 0,40 0,-20 0,60 0,39 0,-39 0,0 0,-20 0,-40 0,-39 0,-41 0,-19 0,0 0,-19 0,-1 0,-60 0,41 0,-61 0,41 0,-20 0,39 0,0 20,40-20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4-03-17T14:17:06.76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5259 18216,'0'0,"39"0,1 0,0 0,-1 0,21-20,-1 20,1 0,-1-19,-39 19,0 0,40 0,-1 0,21-20,19 20,20 0,-40 0,40 0,-39 0,-1 0,-39 0,-1 0,-19 0,-20 0,-79 0,-80 0,-39 0,-40 0,79 0,20 0,79 0,41 0,19 0,59-20,1 20,79 0,59 0,20-20,40 20,-119 0,-218 0,-199 0,60 0,-1 0,61 0,39 0,59 0,60 0,-20 0,20 0,40-20,59 20,40-20,40 20,59 0,-20 0,-79-19,-80 19,1 0,-40 0,20 0,-21 0,-38 0,-81 0,-39 0,80 0,-40 0,19 0,-19 0,39 0,1 0,-1 0,21 0,39 0,0 0,0 0,0 0,39 0,1 0,20 0,-1 0,60 0,0 0,-39 0,-60 0,19 0,21 0,-40 0,-1 0,-19 0,-39 0,-60 0,118 0,160 0,119 0,118 0,-78 0,-1 0,-99 0,-20-20,-59 20,-99 0,-40 0,-1 0,-19 0,-39 0,-41-60,-39 40,-59 20,-80-20,20 20,-60-19,-59 19,138 0,61 0,-21 0,179-20,40 20,158 0,-59 0,20 0,-100 0,-19 0,-20 0,-20 0,-40 0,-39 0,-20 0,-120 0,-78 0,277 0,-20 0,-79 20,0-20,79 0,80 0,59 0,40 0,-59 0,-1 0,60 0,0 0,-60 0,1 0,-41 0,-39 0,-59 0,-21 0,-39 0,-79 19,138-19,-297 0,119 0,-20 0,179 0,59 0,0 0,20 0,20 0,19 0,41-19,79-1,39 20,20 0,20 0,-238 0,-19 0,-299 0,-118 0,217 0,-19 0,99 0,20 0,60 0,59 0,-20 0,20 0,0 0,0-20,0 0,0 20,20 0,59-20,0 0,40 20,20-39,0 39,0 0,-40 0,20 0,-39 0,-41 0,-19 0,20 0,-40 0,40 0,-40 0,20 0,-20 0,19 0,1 20,-20-20,0 19,0-19,0 0,0 20,-39 0,-21-20,-59 0,-20 0,20 0,0 0,0 0,59 0,21 0,19 0,-20 0,40 0,0 0,0 0,20-40,20 40,19-19,40-21,1 40,58 0,-19 0,20 0,-40 0,-40-20,-59 20,-99 0,-179 0,20 0,59 0,1 0,78 0,41 0,19-20,60 20,-20 0,60 0,19 0,40 0,-20 0,40 0,60 0,-41 0,61 0,-200 0,101 0,-61 0,40 0,40 0,0 0,-20 0,20 0,20 60,-40-60,20 20,-80-20,-19 0,-40 0,0 0,0 0,-40 0,-19 0,-21 0,-39 0,-39 0,19 0,0 0,0 0,0 0,20-20,20 0,39 20,179 0,100 0,-21 0,60 0,-80 0,-39 20,0-20,0 0,-40 20,-59-20,-20 0,-40 0,-59 0,-120 0,21 0,-80-60,20 40,-40-19,60-21,178 40,119 20,1 0,19 0,20 0,-40 0,60 0,-79 0,-40-20,-1 20,-19-20,20 1,0-1,0 0,-20-20,0 20,0 1,0-1,0 0,0 20,-20-20,-20 0,-19-19,19 19,0 20,-19 0,-1 0,1-20,19 0,1 0,-21 20,0 0,1-20,19 0,40 20,0 0,40 0,59 0,-19 0,58 0,1 20,60-20,-60 40,0-40,19 0,-39 0,-39 0,-41 0,-19 0,-20 0,20 0,-20-20,0 20,0-20,0-19,0 39,-20-40,20 40,-20 0,20-20,-19 20,-1-20,-20 20,0-20,21 20,-41 0,20 0,-59-19,20 19,-40-20,19 20,-19 0,60 0,-1 0,1 0,19 0,20 0,-39 0,19 0,-59 0,19 0,1 0,-20-20,39 20,21 0,-1 0,0 0,-19 0,-1 0,20 0,-39 0,20-20,-21 20,-19 0,39 0,21 0,-1 0,0 0,1 0,-21 0,21 0,19 0,0 0,20 0,0 0,20 0,19 0,21-20,19 20,-19 0,39 0,-20 0,40 0,-59 0,19 0,1 0,-41 0,21 0,-1 0,1 0,0 0,19 0,-20 0,21 0,-1 0,-19 0,-21 0,-19 0,-20 0,-59 0,-40 0,-1 0,21 0,-20-20,-1 20,-19 0,20 0,-40-20,20 1,40 19,-20 0,79 0,0 0,40 0,19 0,21 0,-20 0,-1 0,41 0,-1 19,-19-19,-41 0,1 0,20 20,39 0,1-20,-41 0,1 0,0 20,-40-20,0 20,0-20,0 20,0 0,0-1,-20 1,-40-20,21 20,-21-20,21 0,-21 0,20 0,-19 0,19 0,0 0,21 0,-21 0,0 0,20 0,1 0,19 0,-20 0,0 0,20 0,40 0,-21 0,1-20,20 20,19 0,-39-20,20 20,0 0,-1 0,-39 0,20 0,-20 0,0 0,-40 0,-19 0,-1 0,-19 0,-20 0,19 0,21 0,-1 0,21 0,19 0,20 0,79 0,1 0,-1 0,20 0,40 0,20 0,19 0,-39 0,40 0,-20 0,-40 0,-119-19,0 19,-119 0,-139 0,99 0,40-20,40 20,39 0,40 0,0 0,59 0,1 0,59 0,119 0,0 0,-39 0,-179 0,178 0,258 39,-118-39,-120 20,-20-20,-98 0,-41 0,-19 0,-20 0,-20 0,-40 0,0 0,1 0,19 0,-20 0,-59 0,20 0,-21 0,-39 0,-59 0,-20 0,-40-20,0 20,357 0,-59 0,79 0,0 0,0 0,0 0,20 0,-40 0,-20 0,-39 0,-20 0,20 0,-40 0,0-19,19 19,-19 0,20 0,0-20,-20 20,20 0,20-20,-20-20,-1 40,1 0,0-20,-20 20,0 0,0 0,-40 0,1 0,-21 0,-19 0,-20 0,39 0,20 0,21 0,-1 0,20 0,-20 0,0 0,0 0,20 0,-40 0,21 0,-1 0,20 0,0 0,20 0,19 0,1 0,20 0,39 0,20 0,20 0,-40 0,20 0,-40 0,40 0,-19 0,-1 0,40 0,-40 0,40 0,-20 0,-40 0,1 0,-21 0,21 0,19 0,-20 0,-19 0,-1 0,-39 0,20 20,-40 0,-20-20,-40 0,-39 0,-60 0,1 0,-41 0,21 0,-1 0,-59 0,59 0,40 0,20 0,80 0,39 0,39 0,41 0,59 0,39 20,1-20,19 20,21-20,19 0,-20 20,-39-20,-21 39,-58-39,-61 20,1-20,-40 0,0 0,-60 0,-19 0,0 0,-60 0,-20 0,40 20,-20-20,60 0,-40 20,79-20,40 0,-20 0,20 0,79 0,40 0,-59 0,19 0,1 0,-1 0,20 0,-19 0,-41 0,21 0,-1 0,1 20,79-1,0 1,0 0,-20 0,59 0,-78-20,19 0,-20 0,20 20,-99 0,-20-20,-60 0,-19 0,-40 0,-40 0,-20 0,-19 0,79 0,99 0,40-40,79 40,80 0,-20-40,59 20,20 20,-40 0,41 0,-81 0,-19 0,0 0,-60 0,-39 0,-40 0,0 0,-99 0,-40 0,0 0,0 0,0 0,-39 0,-60 0,-20 0,19-20,41 20,0 0,39-39,79 19,-19-20,60 20,19 1,-20-1,40 20,60-20,-1 0,-19 0,39 0,-19 20,79 0,-20 0,0 0,20 0,-40 0,20 0,0 0,-40 0,1 0,-1 0,40 20,80 0,-1 20,40-1,40-19,20 60,-80-80,-20 59,-59-39,-79 0,-40-20,-1 0,-19 0,-19 0,-21 0,-59 0,-40 0,0 0,-79 0,19 0,-59 0,20 0,20 0,0 0,-1 0,-19 0,99 0,-20 0,60 0,20 0,39 0,20 0,20 0,60 0,19 0,1 0,59 0,-1 0,21 0,40 0,-41 0,41 0,-40 0,-21 0,-38 0,-41 0,-39 0,-20 0,-59 0,-21 0,-59 0,0 0,-59 0,39 0,0 0,-39 0,59 0,0 0,80 0,59 0,0 0,19 0,61 0,-1-20,100-20,-20 40,-1-20,120 20,-20-19,-20 19,40 0,0 0,-40 0,-20 0,-79 0,-139 0,0 0,-20 19,-59-19,-40 0,-20 0,-40 0,-98 0,-1 0,-218 0,0 0,-60 0,60 0,-60 0,259 0,158-39,59 39,100 0,40-20,19 20,40-20,20 0,40-39,-60 59,20 0,-1 0,1 0,-79 0,-20 0,-21 0,1 0,0 0,40 20,-1 19,40 1,20 0,1 19,18-19,1 19,-39-19,-1 20,-40-41,1-19,-20 0,-40 20,19-20,-19 0,0 0,0 0,-39 0,-41 0,-59 0,-19 0,-1 0,-40 0,100 0,-20 20,80 0,-1-20,40 0,20 0,39 0,21 0,39 0,59 0,21 0,-21 0,100 0,-60 20,1-20,19 0,0 20,60-20,-40 19,-80-19,1 60,-40-40,-40-20,-60 0,-19 0,-20 20,-59-20,-60 0,-20 0,-20 0,-79 0,0 0,0 0,-20 0,119 0,59 20,21-20,39 0,20 0,20 0,20 0,79 0,0 0,59 0,1 0,39 0,20 0,-19 0,39 0,-100 0,-58 0,-41 0,-79 0,-39 0,-60 0,-100 0,-78 0,-80 0,-179 0,60 39,79-19,159 0,40-20,79 0,99 0,40 20,0-20,20 0,40-20,39 20,0-20,60 0,20 20,39 0,0 0,0 0,1-20,-41 20,-19 0,-20 0,-20 0,-40 0,-19 0,-40 0,19 0,-19 0,0 0,40 0,-40 0,19 0,1 20,-40-20,20 0,-20 20,0 0,0 0,0 19,-60-19,1 40,-80-40,-20 39,-39 21,19-41,20 21,0-1,100 1,-1-40,21-20,59 0,39 0,1 0,79-20,19-20,41 40,79-40,79 40,40-19,59 19,-198 0,40 0,-60 0,-99 0,-20 0,-99 0,-20 0,-60 0,0 0,-138 19,-20 1,19-20,-257 20,0-20,-100 0,40 40,-20-40,80 0,158 0,60 0,79 0,40 0,80 0,39 0,0 0,39-20,60-59,60 39,40-20,78 1,61 39,178 0,-80 20,1 0,19 0,-118 0,-100 0,0 0,-40 0,-118 0,-21 0,-59 0,-20 0,-19 20,-80 40,-20-41,-80 1,41 0,-80-20,-40 20,40-20,-20 59,60-59,-20 0,99 0,60 20,19-20,60 0,20-20,40 1,59-21,39-20,1 21,0 39,59-60,0 20,40 40,-79-19,-40 19,-60 0,-19 0,-60 0,0 0,-20 0,-40 0,1 0,-40 0,-80 0,-79 0,-59 0,19 0,0 0,1 0,39 0,39 0,80 0,60 0,20 0,39 0,20 0,59 0,-19 0,59-20,40-60,40 21,59 39,59 20,1 0,119 0,19 0,-98 0,-41 0,-78 0,19 0,-79 0,-21 0,-58 0,-41 20,-39-20,0 20,0-20,0 39,0-39,0 40,-59-20,-20 39,-60 1,-60-20,-19-1,-119-39,-219 0,60 0,-60 0,1 0,118 0,100 0,178 0,-20 0,140-19,19-21,20 40,0-20,0-20,0 1,40-1,19-20,40-19,1 0,38-1,1 21,20-1,-20 21,0-1,-20 40,20 0,-80 0,-19 0,-40 0,20 0,0 0,-20 0,20 0,-20 0,0 0,19 0,1 20,-20-20,0 0,-20 0,-39 0,-1 0,1 0,-1 0,1 0,39 0,0 0,20 0,-20-20,20 20,-20-20,1 20,-1-20,20 20,-20 0,0 0,20-20,0 1,0 19,0-20,0 20,0-20,0 20,20-20,-20 20,0 0,20 0,-20-20,20 0,-20 0,0 1,0 19,19 0,-19-20,0 0,0 20,0-20,0 0,20 20,-20-20,0 20,0-19,0 19,0-20,0 20,0-20,0 0,20 20,-20 0,20-20,0 20,-20-20,20 20,-20 0,20-20,-1 20,-19-19,0 19,20 0,-20 0,20 0,0-20,0 20,-20-20,20 20,-20 0,19 0,1 0,-20 0,20 0,0 0,0 0,0 0,-1 0,1 0,0 0,0 0,-20 0,20 0,0 0,0 0,19 0,21 0,-21 0,1 0,0 0,-1 0,21 20,-20 0,-1-20,1 19,20-19,-21 20,-19-20,-20 20,-40-20,-19 0,-1 0,1 0,-40 0,-20 0,-20 0,39 0,1 0,40 0,19 0,20 0,20 0,20 0,79 0,-19 0,-1 0,40 0,0 0,99 0,21 0,38 0,1 20,139 0,-40-20,-79 0,-21 0,-39 20,-19-20,-120 0,-20 0,-79 0,0 0,-39 0,-41 0,-19 0,-20 0,-60 0,-39 0,-20 0,20 0,-1 0,81 0,-1-20,39 20,-19-20,60 20,39 0,0 0,20 0,40 0,19 0,60 0,-19 0,39 0,19 0,1 0,20 0,-40 0,-1 40,-18-20,-61-1,-19-19,-20 0,-20 0,0 0,-60 0,-19 0,-40 0,-40 0,0 0,-59 0,0 0,-21 0,21 0,-20 0,59-19,21-21,58 20,21 0,39 20,40 0,0 0,40 0,0 0,-1 0,21-20,0 20,39 0,-20 0,1 0,-21 0,20 0,-19 0,-1 0,-39 0,0 0,20 0,19 0,1 0,39 0,0 0,-39 0,39 0,0 0,1 0,-21 0,20 0,-59 0,0 0,-21 0,1 0,-20 0,-20 0,1 0,-1 0,-20 0,20 0,0 0,-59 0,19 0,-39 0,0 0,-40 0,0 0,0 0,0 0,0 0,80 0,-1 0,41 0,-1 0,20 0,79 0,0 0,21 0,39 0,19 0,80 0,-39 0,39 0,-40 0,-59 0,-39 0,-1 0,-79 0,-20 0,0 0,-40 0,-20 0,-19 0,0 0,-21 0,1 0,-40 0,0 0,-19 0,-1 0,-40 0,61 0,-1 0,20 0,19 0,81 0,-1 0,20 0,39 0,21 0,-20 0,19 0,1 0,19 0,40 0,20 0,-40 0,40 0,-60 0,60 0,-20 0,-59 0,-20 0,-20 0,-1 0,-19 0,-19 0,-21 0,20 0,-20 0,20 0,1 0,19 20,-20-20,20 0,39 0,1 0,20 0,-1 0,21 0,58 0,81 0,19 0,0 0,-20 0,60 0,-60 0,-59 0,-20 0,-99 0,-40 0,0 0,0 20,0-20,-20 40,20-1,-60-19,21 20,-41 19,-39-39,-20-20,0 0,1 0,38 0,1 0,40 0,39 0,20 0,39-20,-19-19,60-1,-21 40,40-59,1 59,-1-20,20 20,20 0,-60 0,60 0,-60 0,1 0,39 0,-60 0,41 0,-41 0,21 20,-80-1,0 1,0-20,-40 0,-40 0,-39 0,-39 0,-41 0,1 0,-60 0,20 0,99 0,59 0,61 0,19 0,39 0,21-20,-21 1,61-21,58 20,1 20,119 0,-40 0,-20 0,21 0,-41 0,-59 0,0 0,-40 0,-20 0,-19 0,-20 0,-1 20,1-20,0 0,-40 0,19 0,-19 0,-59 0,-60 0,-40 0,-59 0,-20 0,-60 0,60 0,-40 0,40 0,20 0,99 0,59 0,40-20,0 20,20-20,60 20,39 0,-19 0,58 0,1 0,40 0,0 0,-1 0,-39 0,20 0,-20 0,0 40,-20 0,-60-40,21 39,-61-39,1 20,0-20,0 0,0 0,-20 0,-20 0,-59 0,-1 0,-19 0,-20 0,-20 0,-20 0,-39 0,-20 0,39 0,20 0,-39 0,79-40,79 21,20-1,20 20,0 0,0-20,0 20,0 0,0 0,20-20,20 0,39 0,0 20,21 0,-1 0,0 0,20 0,-39 0,-1 0,0 0,21 0,-41 0,20 0,-39 0,20 0,-21 0,41 0,-21 0,1 0,-1 0,21 20,-1 0,0 20,21-20,-21-20,-39 19,-20 1,-1-20,-19 0,-39 0,-21 0,-19 0,-20 0,-1 0,1 0,20 0,-20 0,39 0,1 0,-1 0,20 0,-19-20,19 20,-39-19,-1 19,41 0,-1 0,0 0,40 0,20 0,20-20,-20 20,-1 0,1 0,-20-20,0 20,20 0,-20 0,20 0,0 0,0 0,19 0,21 0,-40 0,39 0,1 0,-1 0,1 0,39 0,-20 0,-19 0,-20 0,-1 0,-19 0,-20 0,-20 0,-59 0,-20 20,19-20,-19 0,-40 0,20 0,20 0,-40 0,20 0,20 0,19 0,80 0,-19 0,19 0,-20 0,20-20,0 20,0-20,0 0,0 0,0 20,20 0,39 0,-39 0,0 0,19-20,-19 20,0-19,-20 19,20 0,-20 0,20 0,0 0,-20 0,39 0,-19 0,0 0,-20 0,20 0,0 0,0 0,-20 0,19 0,1 0,-20 0,20 0,0 0,0 0,20 0,-40 0,19 0,-19 0,20 0,0 0,-20 0,20 0,0 0,0 0,-1 0,-19 0,20 0,0 0,20 0,0 0,-21 0,41 0,-20 0,-1 0,21 0,-1 0,-39 0,40 0,-21 0,21 0,-1 0,21 39,-21 1,1-40,19 40,1-20,-21-1,1 1,-1 20,21 19,-21-39,-19 20,0-20,-21 0,1 0,-20-1,0 1,0-20,0 20,0 0,-20 20,1-21,-21 1,-40 0,21 20,-1-1,-39 1,0 0,20 0,-41-21,21 1,20 0,-40 0,-20-20,40 0,-40 0,20 0,-20 0,20 0,0 0,0 0,59 0,1 0,39 0,-20 0,20 0,40 0,59-20,60 0,-39 0,118 20,0 0,20 0,0 0,40 0,-40 0,-79 0,-60 0,-59 0,-40 0,0 20,-40-20,-19 40,-40 0,-60-40,-40 19,-39-19,-79 0,39 0,0 20,80-20,59 0,0 20,40-20,79 0,20 0,0 0,0-20,0-19,79-1,20-39,40-21,20 1,39 20,41-1,19 41,-40 19,-59 20,-21 0,-78 0,-40 0,-20 0,0 0,-40 20,0 0,1 19,-100 1,0 0,-99-40,0 39,-60-39,20 20,-59 0,119 39,-1-39,21-20,39 0,80 0,59 0,0 0,20 0,0-39,40-1,59-20,0-19,0 0,60-1,20 1,-40 19,79 21,0 39,1 0,-21 0,-39 0,19 39,-39 61,0-61,-20 21,0 19,-20 1,-19-41,-1 60,-39-39,-20-20,-20-20,0 19,0 1,0-40,0 20,-60 0,21-1,-21 1,-19 0,-60-20,40 0,-1 0,21 0,19 0,1 0,59 0,0-20,20 0,39 1,21-41,39-19,39 19,100-19,-39 59,59 0,19 20,-59 0,-19 0,-61 0,-19 0,-40 0,-39 0,-40 20,0 0,-20 0,0-1,-40 21,-20-40,-19 20,-60 0,0-20,-59 20,-40-20,0 0,-1 0,41 0,99 0,79 0,40-20,99-40,79-39,100 40,198-60,99 19,-59 1,-40 99,-59 0,-140 0,-19 0,-179 0,-19 60,-60-21,-20 1,0 0,-40 19,-39 40,-40-39,-1-1,-38 1,-1 39,-99-39,60-40,-1 39,-59-19,40-20,-20-20,39 0,41 0,19 0,0 0,40 0,39 0,60 0,20-20,59-60,40 21,60-40,19-20,-39 39,99-39,40 0,-80 60,-20-21,-39 60,0 1,-60 19,-99 0,0 19,0 1,0 20,-79 19,-1-19,-98 20,-21 19,-158-19,-119 78,0-78,-80 99,159-60,159-20,-20-19,40-1,138-19,41 20,39-60,39 0,21-20,39-40,40 1,119-60,79 39,259-39,-60 60,39-21,-119 60,40 20,-198 0,-80 0,-138 0,-60 0,-20 0,-20 40,-20 0,-79 59,40-20,-40 1,19-1,-58 20,19-59,0 39,0-59,20 20,39-40,41 0,19 0,-20 0,1 0,19 0,0 0,-40 0,21 0,-41 0,21-20,19 0,-19 0,19 20,0 0,0 0,21 0,-21 0,-20 0,21 0,-21 0,21 0,-1-19,0 19,20 0,-19 0,-21 0,40 0,-19 0,-1 0,0 0,-19 0,-1 0,40 0,0 0,-39 0,-1 0,21-20,-1 20,20 0,0 0,0-20,1 20,-1 0,0 0,-59-40,39 20,20 20,-20-19,20 19,-19-20,-1 20,20 0,0 0,20-20,0 0,0 20,-19-20,19 20,0-40,0 21,0-1,39-40,1 21,39-41,21 1,-21-1,20 21,0-40,40-20,-40 19,21 21,38 20,-58 19,-41 20,-19 20,-40 0,20 0,-20 0,19 0,1 0,0 0,-20 0,0 0,0 0,0 20,0 0,0 0,-20-20,0 19,-39-19,-20 20,-60-20,-20 0,0 0,0 0,-39 0,39 0,0 0,21 0,58 0,40 0,40 0,0 0,0 0,0-20,20 1,0 19,0-20,40 20,59 0,-40 0,-20 0,21 0,19-20,0 20,40 0,-20 0,-20 0,1 0,-1 0,20 0,-20 0,0 0,-19 0,-1 0,-19 0,-21 0,1 0,-40 0,-20 0,-19 0,-21 0,-19 0,-1 0,-59 0,0 0,-19 0,-61 0,1 0,40 0,39 0,59 0,21 0,39 0,20-20,0 20,0-20,0 20,0 0,59 0,1 0,39 0,-19 0,19 0,20 0,-20 0,0 0,40 0,-20 0,80 0,-1 0,-39 0,0 0,-21 0,-38 0,19 0,-60 0,-19 0,20 0,-100 0,-20 0,-39 0,20 0,-60 0,-20 0,20 0,-20 0,1 0,-61 0,1 0,39 0,21 0,19 0,59 0,41 0,19 0,0 0,20 0,40 0,39 0,-19 0,19 0,0 0,21 0,78 0,-39 0,20 0,20 0,78 0,-18 0,-1 0,0 0,0 0,20 0,-20 0,0 0,-39 0,-41 0,-19 20,20-20,-20 20,-20-20,-40 0,-39 0,-40 0,-20 0,-39 0,-21 0,-59 0,-19 0,-100 0,-20 0,-59 0,79 0,19 0,21 0,59 0,40 0,99 0,1 0,19 0,0 0,0-20,19 20,41-20,19-20,21 21,-1-21,0 40,80 0,-40 0,19 0,1 0,-20 0,0 0,39 0,-58 59,78-39,20 40,-19-20,-1 19,-39-39,-40 39,-60-39,-59-20,0 20,0-20,0 0,-19 20,-21-20,-20 0,-39 0,-60 0,-59 0,-40 0,0 0,20 0,0 0,20 0,118 0,41 0,59 0,0 0,0 0,20-60,59-19,40 20,20-21,40 21,19-1,40 60,0-20,-39 20,-60 0,-40 0,-40 0,-39 0,-20 0,0 0,0 20,0 0,0-20,-20 40,-59-1,20 21,-41 39,-19 0,-59 20,19-19,-39 38,19-38,-20 39,-19-20,59 0,-19 0,39-20,20-20,40-39,59-20,20-20,20-20,19 0,60-59,40-1,40-19,39-40,20 0,40 20,-40 0,0 40,-19 39,-1 40,-79-20,-60 20,-19 0,-1 0,-59 20,20 0,0 0,-20 20,0-40,20 39,0-19,-20 0,20 0,-1 0,-19 19,0-39,0 40,0 0,0-40,0 20,0-1,0 1,-39 20,-41 0,-39-1,0 1,-40 39,-19-59,-21 0,41-20,-1 0,20 0,0 0,0 0,40 0,-20 0,59 0,41 0,-21-20,40 20,0-20,0 20,20 0,19-39,1 19,20 0,19 20,20-20,-19 20,58 0,1 0,20 0,40 0,-1 0,40 0,-79 0,39 0,-19 0,39 0,-59 20,39-20,-79 20,20 0,-59-20,-60 0,-1 0,-19 0,-19 0,-21 0,0-20,-19 20,-41 0,21 0,-60 0,-39 0,19 0,-40 0,-19 0,-20 0,40 0,-1 0,1 0,-1 0,40 0,80 0,0 0,39 0,40 0,0 0,20-20,20 0,19 0,60-39,20 39,0 0,59 0,-39 20,99-39,-59 39,-1 0,-39 0,0 0,-21 0,-19 0,-39 0,-40 0,-21 0,-19 0,-19 0,-21 0,-59 19,-40-19,-99 0,-40 0,-60 0,21 0,-278 60,337-60,-40 20,139-20,-19 20,59-20,59 0,40 0,20 0,60 0,39 0,20 0,20-20,20-40,79 40,20 20,-20 0,-20-19,20 19,40 0,-20-20,-20 20,-59 0,-40 0,-60 0,-19 0,-60 0,0 0,0 0,-40 39,0-19,1 0,-61 20,1-20,-79 39,-41-59,-19 20,-40-20,40 0,0 20,40 0,-1 0,40-1,40-19,60 0,59 0,20-19,19-1,1 0,-20 20,39-40,-59 40,20-20,-20 20,-20 20,-39 0,-20 0,-21 39,1-19,-79 0,19-40,20 0,-60 0,60 20,-39-20,-21 0,41 0,-21 0,40 0,-39 0,59 0,-20 0,20 0,-20 0,-20 0,20 0,0 0,-20 0,20 0,1 0,-21 0,40 0,-20 19,20-19,-20 0,20 0,20 0,-40 0,20 0,19 0,-19 0,0 0,20 0,-20 0,-20 0,20 0,-20 0,-39 0,19 0,0 0,-39 0,19 0,-39 0,-20 0,19 0,1 0,20 0,19 0,-19 0,19-19,0 19,21-20,-1 20,0 0,20 0,0-20,0 20,1 0,-81 0,-19 0,20 0,59 0,-39 0,39 0,-59-20,79 20,-20 0,0 0,-19 0,59 0,-20 0,0 0,0 0,20 0,39 0,1 0,0 0,19 0,-19 0,-1 0,21 0,-1 0,1 0,-21 0,-19 0,0 0,0 0,-40 0,0 0,-60 0,21 0,19 0,-59 0,79-20,-20 20,20-20,0 20,20 0,0-19,60-1,59 20,-80 0,1 0,-40 0,40 0,-41 0,21 0,-20 0,40 0,-20 0,-1 0,1 0,0-20,0 20,19 0,-39 0,0 0,20-20,-20-20,-20 1,-40 19,60-20,-20 20,1-19,58 39,-39-40,0 20,60-20,-21 40,-19-19,-20-1,79 0,-19 0,-41 0,21 0,-40 0,-20 1,40 19,-20-20,-20-20,40 20,-40 0,99 1,-19-21,-21 20,41-20,-1 1,0-1,20 0,-19 1,-1-1,0 20,40-20,-39 21,39-21,-20 20,20 0,0-20,0 1,0 19,0 0,0-39,0 59,0-40,20 0,39 20,-19-39,59 19,-20 0,-19-19,19 19,1 1,19-21,0 40,20-20,-59 21,19-21,-19 40,-21-20,-19 0,0 20,-20 0,0 0,0 0,-20 0,0 0,0 0,20 0,-19 0,-1 0,0 0,-60 0,21 0,-40 0,0 0,-21 0,21 0,0 0,0 0,-20 0,59 0,21 0,19 0,20-20,0 20,0-19,0 19,20-20,-1 0,21 20,-40-20,40 20,19 0,-19-20,0 20,19 0,-39 0,40 0,-41 0,1 0,0 0,-20 0,0 0,0 0,-20 0,0 0,-19 0,19 0,0 0,-39 0,19 0,0 0,20 0,-19-20,39 20,19-19,21 19,20 0,-1 0,21 0,-1 0,-39 0,-21 0,1 0,-20 0,0 0,20 0,-20 19,0-19,0 20,0-20,-20 0,0 0,-19-20,19 20,20 0,0-19,0 19,0-20,0 20,0-40,0 40,0-20,0 20,0-40,0 1,0 19,0-20,0 1,0-1,0 0,0 20,0-39,0 19,0 0,0 1,0-1,0 0,0 1,20 19,-20 0,0 0,0 0,0 20,0-20,0 1,0-1,0 20,0-40,0 0,0 21,0-41,0 20,0-39,0 19,0 1,0-1,0 1,0 19,0-19,0 19,0-20,0 41,0-1,0 0,0 20,0-20,0 20,20 0,-20 0,0 0,0-20,0 0,0 20,-20-20,0 1,-20-21,-19 0,39-19,0 19,-20 0,40 1,-19-21,-1 20,0 21,20-21,0 20,0 0,0-19,0 39,0-20,0 20,0-20,0 20,0 0,20 0,19-20,1 20,0 0,-1 0,-19 0,-20 20,20-20,-20 0,0 40,0-40,-40 19,40-19,0 20,0 0,0-20,-19 20,19-20,0 20,-20-20,20 0,0 20,0-1,0-19,0 0,0 0,0 20,20-20,-1 0,21 0,-40 0,20 0,0 0,0 0,-1 0,-19 0,0 20,20 0,-20-20,20 40,-20-40,0 19,0-19,0 20,0-20,0 20,0-20,-20 0,20 0,-20 0,1 0,-1 0,-20 0,20 0,0 0,20 0,-19 0,19-20,0 20,0-20,0 1,0 19,0-20,0 20,0-20,0 0,0 20,0-20,0 20,0-20,0 20,19 0,-19-19,0-1,20 20,0 0,0-20,-20 20,20-20,0 0,19 20,-39 0,20 0,-20-20,0 20,0 0,-20 0,20 0,0 0,-20 0,1 0,19 0,-20 0,20 0,0-19,0-1,0 0,0 0,0 20,0-20,0 0,0 20,0-20,0-39,0 39,0-39,0 19,0 0,0-19,0-21,0 21,0-40,0 39,0 0,-20-19,20 20,-40-1,40 0,0 41,0 19,0-20,-20 20,20 0,-19-20,19 20,0-20,0 20,0-40,0 40,0-19,0-21,0 0,0 20,-20-19,20 19,0-20,0 20,0-39,0 39,0 0,0-20,0 1,0 19,0 0,0-39,0 39,0 20,0-40,0 20,0 0,0-19,0 39,-20-40,20 20,0-39,0 19,0 0,0 20,0-19,0 19,0 0,0 20,0-20,0 20,0 0,20 0,-20 0,39 0,-39-20,20 20,-20-20,40 1,0 19,-21 0,1-40,0 20,0 20,0-20,-20 20,20 0,0 0,-20 0,39 20,-39-20,20 20,0-20,-20 20,20 0,-20-20,0 19,0-19,0 20,0-20,0 20,0 0,0-20,0 20,-20-20,-20 39,20-39,1 20,-1-20,20 20,-40-20,40 0,-40 0,20 0,-19 0,-1 0,0 0,1 0,19 0,0 0,0 0,20 0,0 0,0 0,20 0,0 0,0-20,19 20,-19-20,20 20,-20-19,0 19,-20 0,19 0,-19 0,0 0,0 0,0 0,-19 0,19 0,0-40,0 20,-20 0,20-19,-20 19,0 0,20-20,0 40,0-40,0 1,0 19,0 0,0-20,0 1,0-1,-20 20,20-39,0 19,-20 0,20-19,0 39,0-40,0 1,0 19,0 1,0-1,20 0,-20-19,0-1,0 20,0-19,0 39,0-40,0 1,0 19,0 20,0 1,0-21,0 20,0 20,0-20,0 20,0-20,0 20,0-39,0 19,0 0,0-20,0 20,0-19,0-1,0 0,0-19,0 19,0-19,0 19,0 0,0 1,0-1,0 20,0 0,0 20,0-20,0 20,0-19,0 19,0 0,0 0,20 0,0 0,-20-20,0 20,20 0,-20 0,20 0,-20 0,39 0,-19 0,0-20,20 20,-40-20,20 20,19-20,-39 20,0-20,0 20,0 0,0 0,-20-20,1 20,-1 0,-20 0,40 0,-20 0,0 0,-19 0,-1 0,20 0,0 0,-19 0,39 0,-20 0,0 0,0 0,0 0,0 0,1 0,-21 0,40 0,-40 0,0 0,40 0,-39 0,19 0,-40 0,60 0,-19 0,19 0,0 0,-20 0,20 0,0 0,20 0,-1 0,1 0,-20 0,20 0,-20 0,20 0,0 0,0 0,-1 0,1 0,0 0,-20 0,20 0,0 0,-20 0,0 0,20 0,-20 20,0-20,0 20,0-20,0 20,0 0,0 0,0-20,0 0,-20 20,20-1,-20-19,20 20,0-20,0 20,0-20,0 20,0 0,0-20,0 0,20 0,-20 20,20-20,-20 0,39 0,-39 0,20 0,-20 0,20 0,0 0,-20 0,20 0,-20 0,39 0,-39-20,20 20,-40 0,20 0,-19-20,-1 20,0-20,0 20,20 0,-40-20,21 0,19 20,-20-19,20-1,0-20,0 40,0-20,0 0,0 20,0-20,-20 20,20-19,0 19,0-20,0 0,0 0,0-20,0 21,0-21,0-20,0-19,0-20,0-1,0-19,0 20,0 40,0-21,0 1,0 39,0 20,0 1,0-21,0 40,0-20,0 20,0-20,0 0,20-19,-20 19,20 0,-20-40,0 1,0 19,19 20,-19-19,0 19,0 20,0-40,0 40,0-20,0 20,0-20,0 1,0-1,0 0,0 0,0 0,0 0,0-19,20 19,-20-20,0 20,0 0,0 1,0-21,0 0,0 20,20 1,-20-21,0-20,0 41,40-1,-40-20,0 40,20-40,-1 20,-19 1,20 19,-20-20,20 20,0 0,-20-20,0 20,0 0,0 0,0 20,0-20,20 20,-20-20,0 39,0-39,0 20,39 0,-39 0,0-20,20 40,-20-40,40 19,-40-19,20 0,0 20,-20-20,0 20,20-20,-20 0,-20-20,0 20,-20-39,20 39,0-20,20 20,-19 0,-1 0,20 0,-20-20,-20 20,40-20,-20 20,1 0,19 0,0-20,19 20,1 0,20-20,0 20,39 0,-39-39,-1-1,1 20,0 0,-40 20,0-20,20 20,-20 0,0 0,-20 0,20 0,-40 0,20 0,-19 0,-1 0,0 0,-19 0,-1 0,20 0,1 0,-1 0,0 20,21-20,-1 20,20-20,-20 0,20 20,0 0,0-20,0 0,20 0,0 0,19 0,-19 0,0 0,20-20,-21 20,1-20,20 20,-20 0,-20-20,20 20,-20 0,0-20,0 1,0-1,0 0,0-40,0 21,0-61,0 21,-20 0,0-40,0 0,20-20,0 0,0 20,0 0,0 0,-20 19,0 1,-19 40,39-1,-40-19,0 39,40 0,0 20,-19 20,19-19,0 19,19 0,1 0,-20-20,0 0,20 20,-20-20,20 0,0 0,0 1,-1-1,-19 0,20 20,20-20,-20 20,19-20,-19 0,0 20,20-20,-20 1,0 19,-1 0,-19 0,20 0,-20-20,20 20,-40-20,0 20,1 0,-1 0,0 0,0 0,20 0,-20 0,-20 0,40 0,-39 0,-1 0,0 0,1 0,19 0,-40 0,41 0,-1 0,0 0,20 0,-20 0,0 0,20 0,-20 0,0 0,1 0,19 0,-20 0,0 0,0 0,-20-20,21 20,-21 0,0-20,0 20,40 0,-19 0,-1 0,20 0,39 20,1 0,0 0,-20-20,19 20,1-1,-20-19,0 0,39 20,-59-20,20 0,-20 0,0 20,0-20,0 20,0 0,0-20,0 20,0-20,0 20,0-20,0 19,20-19,20 0,-1 0,21 0,-1 0,21 0,-21 0,-19 0,0 0,-20 0,-20 0,0 0,-20 0,-20 0,0 0,1 0,-21 0,-19-19,19 19,1 0,-1 0,40-20,0 0,1 20,-1 0,0 0,-20 0,20 0,1 0,-21 0,40 0,0 0,0 0,40 0,-21 0,21 0,0 0,19 0,1 0,-1 0,21 0,-60 0,39 0,1 0,-60 0,0 0,0 0,-20 0,-20-20,-39 0,-1-20,-59 40,40-39,0 39,20-20,39 20,20 0,0 0,20-20,0 20,0-20,0-19,0 39,0-20,0 0,0 0,0-39,0 39,20-40,0 20,20-39,-40 20,19-1,1 1,20-21,-20 21,39-41,-19 41,-20-1,20-59,-40 80,19-61,1 41,-20-1,20 1,-20-1,0 1,0 19,0 0,0 20,0 1,0 19,20 0,0 0,-20-20,20 20,-20 0,0-20,0 0,20 20,-20-20,19 20,-19-20,0 20,0 0,20-19,20-21,-20 40,59-40,-19 20,-21 1,21-41,-20 40,-21-39,-19 39,0 0,0 0,0 20,0 0,0-20,-19 20,-1-20,0 20,-20 0,-39-19,39-1,0 20,1 0,-1-20,40 20,-20 0,20 0,-20 0,1 0,-1 0,20 0,-40 0,0 0,-19 0,-1 0,1 0,-1 0,40 0,-19 0,19 0,20 0,-40 0,40 0,0 0,20-20,20 0,19 20,-39 0,20 0,-1 0,-19 0,0 0,20 0,-20 0,19 0,1 0,20 0,-1 0,-39 0,0 0,0 0,-20 0,0 0,-40 0,20 0,0 0,-39 0,-1 0,1 0,-1 0,20 0,21 0,-1 0,0 0,0 0,0 0,20 0,-20-20,20 20,20 0,0 0,20 0,39 0,20 0,-19 0,-1 0,0 0,1 0,-21 0,-39 0,0 0,20 0,-40 0,20 0,-1 0,1 0,-20 0,0 0,20 0,-20 20,0-20,-20 0,0 20,1-20,-1 0,0 0,0 20,0-20,-39 0,39 0,0 20,0 0,-20-20,21 0,-1 0,0 19,-20-19,40 20,-20-20,1 0,-1 20,0-20,20 0,0 0,20 0,19 0,21 20,-40-20,0 0,-1 0,-38 0,-21 0,-79 0,59 0,1 0,-21 0,21 0,19 0,-19 0,39 0,20 0,-20 0,20 0,0 0,20 0,0 0,-1 0,1 0,0 0,0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4-03-17T14:17:06.76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3373 1508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4-03-17T14:17:06.77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615 17958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0533B83-DDB9-4B11-8538-3293F84CC83B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C9430D-94CF-4074-BEFF-871E1C5ABC8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3B83-DDB9-4B11-8538-3293F84CC83B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430D-94CF-4074-BEFF-871E1C5AB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3B83-DDB9-4B11-8538-3293F84CC83B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430D-94CF-4074-BEFF-871E1C5AB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3B83-DDB9-4B11-8538-3293F84CC83B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430D-94CF-4074-BEFF-871E1C5AB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3B83-DDB9-4B11-8538-3293F84CC83B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430D-94CF-4074-BEFF-871E1C5AB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3B83-DDB9-4B11-8538-3293F84CC83B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430D-94CF-4074-BEFF-871E1C5ABC8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3B83-DDB9-4B11-8538-3293F84CC83B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430D-94CF-4074-BEFF-871E1C5AB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3B83-DDB9-4B11-8538-3293F84CC83B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430D-94CF-4074-BEFF-871E1C5AB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3B83-DDB9-4B11-8538-3293F84CC83B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430D-94CF-4074-BEFF-871E1C5AB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3B83-DDB9-4B11-8538-3293F84CC83B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430D-94CF-4074-BEFF-871E1C5ABC8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3B83-DDB9-4B11-8538-3293F84CC83B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430D-94CF-4074-BEFF-871E1C5AB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0533B83-DDB9-4B11-8538-3293F84CC83B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8C9430D-94CF-4074-BEFF-871E1C5ABC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customXml" Target="../ink/ink6.xml"/><Relationship Id="rId18" Type="http://schemas.openxmlformats.org/officeDocument/2006/relationships/image" Target="../media/image11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emf"/><Relationship Id="rId17" Type="http://schemas.openxmlformats.org/officeDocument/2006/relationships/customXml" Target="../ink/ink8.xml"/><Relationship Id="rId2" Type="http://schemas.openxmlformats.org/officeDocument/2006/relationships/chart" Target="../charts/chart11.xml"/><Relationship Id="rId16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7.emf"/><Relationship Id="rId19" Type="http://schemas.openxmlformats.org/officeDocument/2006/relationships/customXml" Target="../ink/ink9.xml"/><Relationship Id="rId4" Type="http://schemas.openxmlformats.org/officeDocument/2006/relationships/image" Target="../media/image4.emf"/><Relationship Id="rId9" Type="http://schemas.openxmlformats.org/officeDocument/2006/relationships/customXml" Target="../ink/ink4.xml"/><Relationship Id="rId1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Fifth Graders Tell Us What They Think About Music</a:t>
            </a:r>
            <a:endParaRPr lang="en-US" dirty="0"/>
          </a:p>
        </p:txBody>
      </p:sp>
      <p:pic>
        <p:nvPicPr>
          <p:cNvPr id="1026" name="Picture 2" descr="C:\Users\jgillett\AppData\Local\Microsoft\Windows\Temporary Internet Files\Content.IE5\RH7MU01G\MP900431324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324100"/>
            <a:ext cx="6705600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09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280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84729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459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676373"/>
              </p:ext>
            </p:extLst>
          </p:nvPr>
        </p:nvGraphicFramePr>
        <p:xfrm>
          <a:off x="1066801" y="1066800"/>
          <a:ext cx="6400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08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Mr. Ryan’s Class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2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8" y="0"/>
            <a:ext cx="9396908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4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404949"/>
              </p:ext>
            </p:extLst>
          </p:nvPr>
        </p:nvGraphicFramePr>
        <p:xfrm>
          <a:off x="64440" y="16407"/>
          <a:ext cx="8954655" cy="668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886040" y="264240"/>
              <a:ext cx="3736440" cy="343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0200" y="200880"/>
                <a:ext cx="376812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28600" y="2685960"/>
              <a:ext cx="286200" cy="143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2760" y="2622600"/>
                <a:ext cx="3178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2814480" y="6014880"/>
              <a:ext cx="1129320" cy="1789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98640" y="5951520"/>
                <a:ext cx="1161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35640" y="2643120"/>
              <a:ext cx="543240" cy="6145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800" y="2579760"/>
                <a:ext cx="574920" cy="74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64440" y="3271680"/>
              <a:ext cx="636120" cy="9720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600" y="3208320"/>
                <a:ext cx="667800" cy="10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936000" y="6057720"/>
              <a:ext cx="821880" cy="3718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20160" y="5994360"/>
                <a:ext cx="85356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406887" y="1071360"/>
              <a:ext cx="8222760" cy="55512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1047" y="1008000"/>
                <a:ext cx="8254440" cy="56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/>
              <p14:cNvContentPartPr/>
              <p14:nvPr/>
            </p14:nvContentPartPr>
            <p14:xfrm>
              <a:off x="1214280" y="542880"/>
              <a:ext cx="360" cy="3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98440" y="47952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/>
              <p14:cNvContentPartPr/>
              <p14:nvPr/>
            </p14:nvContentPartPr>
            <p14:xfrm>
              <a:off x="221400" y="6464880"/>
              <a:ext cx="360" cy="3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5560" y="6401520"/>
                <a:ext cx="3204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90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066207"/>
              </p:ext>
            </p:extLst>
          </p:nvPr>
        </p:nvGraphicFramePr>
        <p:xfrm>
          <a:off x="1066800" y="685800"/>
          <a:ext cx="6477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47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679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12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842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214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93972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Mrs. </a:t>
            </a:r>
            <a:r>
              <a:rPr lang="en-US" dirty="0" err="1" smtClean="0"/>
              <a:t>Kimbrue’s</a:t>
            </a:r>
            <a:r>
              <a:rPr lang="en-US" dirty="0" smtClean="0"/>
              <a:t> Class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57149" y="211138"/>
            <a:ext cx="10064751" cy="5946775"/>
            <a:chOff x="36" y="133"/>
            <a:chExt cx="6340" cy="3746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4" y="134"/>
              <a:ext cx="6231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6" y="139"/>
              <a:ext cx="6221" cy="3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" y="1022"/>
              <a:ext cx="3568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" y="1022"/>
              <a:ext cx="3568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558" y="1270"/>
              <a:ext cx="56" cy="1495"/>
            </a:xfrm>
            <a:custGeom>
              <a:avLst/>
              <a:gdLst>
                <a:gd name="T0" fmla="*/ 56 w 56"/>
                <a:gd name="T1" fmla="*/ 1495 h 1495"/>
                <a:gd name="T2" fmla="*/ 0 w 56"/>
                <a:gd name="T3" fmla="*/ 1495 h 1495"/>
                <a:gd name="T4" fmla="*/ 0 w 56"/>
                <a:gd name="T5" fmla="*/ 1483 h 1495"/>
                <a:gd name="T6" fmla="*/ 56 w 56"/>
                <a:gd name="T7" fmla="*/ 1483 h 1495"/>
                <a:gd name="T8" fmla="*/ 56 w 56"/>
                <a:gd name="T9" fmla="*/ 1495 h 1495"/>
                <a:gd name="T10" fmla="*/ 56 w 56"/>
                <a:gd name="T11" fmla="*/ 1197 h 1495"/>
                <a:gd name="T12" fmla="*/ 0 w 56"/>
                <a:gd name="T13" fmla="*/ 1197 h 1495"/>
                <a:gd name="T14" fmla="*/ 0 w 56"/>
                <a:gd name="T15" fmla="*/ 1185 h 1495"/>
                <a:gd name="T16" fmla="*/ 56 w 56"/>
                <a:gd name="T17" fmla="*/ 1185 h 1495"/>
                <a:gd name="T18" fmla="*/ 56 w 56"/>
                <a:gd name="T19" fmla="*/ 1197 h 1495"/>
                <a:gd name="T20" fmla="*/ 56 w 56"/>
                <a:gd name="T21" fmla="*/ 901 h 1495"/>
                <a:gd name="T22" fmla="*/ 0 w 56"/>
                <a:gd name="T23" fmla="*/ 901 h 1495"/>
                <a:gd name="T24" fmla="*/ 0 w 56"/>
                <a:gd name="T25" fmla="*/ 888 h 1495"/>
                <a:gd name="T26" fmla="*/ 56 w 56"/>
                <a:gd name="T27" fmla="*/ 888 h 1495"/>
                <a:gd name="T28" fmla="*/ 56 w 56"/>
                <a:gd name="T29" fmla="*/ 901 h 1495"/>
                <a:gd name="T30" fmla="*/ 56 w 56"/>
                <a:gd name="T31" fmla="*/ 605 h 1495"/>
                <a:gd name="T32" fmla="*/ 0 w 56"/>
                <a:gd name="T33" fmla="*/ 605 h 1495"/>
                <a:gd name="T34" fmla="*/ 0 w 56"/>
                <a:gd name="T35" fmla="*/ 592 h 1495"/>
                <a:gd name="T36" fmla="*/ 56 w 56"/>
                <a:gd name="T37" fmla="*/ 592 h 1495"/>
                <a:gd name="T38" fmla="*/ 56 w 56"/>
                <a:gd name="T39" fmla="*/ 605 h 1495"/>
                <a:gd name="T40" fmla="*/ 56 w 56"/>
                <a:gd name="T41" fmla="*/ 308 h 1495"/>
                <a:gd name="T42" fmla="*/ 0 w 56"/>
                <a:gd name="T43" fmla="*/ 308 h 1495"/>
                <a:gd name="T44" fmla="*/ 0 w 56"/>
                <a:gd name="T45" fmla="*/ 296 h 1495"/>
                <a:gd name="T46" fmla="*/ 56 w 56"/>
                <a:gd name="T47" fmla="*/ 296 h 1495"/>
                <a:gd name="T48" fmla="*/ 56 w 56"/>
                <a:gd name="T49" fmla="*/ 308 h 1495"/>
                <a:gd name="T50" fmla="*/ 56 w 56"/>
                <a:gd name="T51" fmla="*/ 12 h 1495"/>
                <a:gd name="T52" fmla="*/ 0 w 56"/>
                <a:gd name="T53" fmla="*/ 12 h 1495"/>
                <a:gd name="T54" fmla="*/ 0 w 56"/>
                <a:gd name="T55" fmla="*/ 0 h 1495"/>
                <a:gd name="T56" fmla="*/ 56 w 56"/>
                <a:gd name="T57" fmla="*/ 0 h 1495"/>
                <a:gd name="T58" fmla="*/ 56 w 56"/>
                <a:gd name="T59" fmla="*/ 12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1495">
                  <a:moveTo>
                    <a:pt x="56" y="1495"/>
                  </a:moveTo>
                  <a:lnTo>
                    <a:pt x="0" y="1495"/>
                  </a:lnTo>
                  <a:lnTo>
                    <a:pt x="0" y="1483"/>
                  </a:lnTo>
                  <a:lnTo>
                    <a:pt x="56" y="1483"/>
                  </a:lnTo>
                  <a:lnTo>
                    <a:pt x="56" y="1495"/>
                  </a:lnTo>
                  <a:close/>
                  <a:moveTo>
                    <a:pt x="56" y="1197"/>
                  </a:moveTo>
                  <a:lnTo>
                    <a:pt x="0" y="1197"/>
                  </a:lnTo>
                  <a:lnTo>
                    <a:pt x="0" y="1185"/>
                  </a:lnTo>
                  <a:lnTo>
                    <a:pt x="56" y="1185"/>
                  </a:lnTo>
                  <a:lnTo>
                    <a:pt x="56" y="1197"/>
                  </a:lnTo>
                  <a:close/>
                  <a:moveTo>
                    <a:pt x="56" y="901"/>
                  </a:moveTo>
                  <a:lnTo>
                    <a:pt x="0" y="901"/>
                  </a:lnTo>
                  <a:lnTo>
                    <a:pt x="0" y="888"/>
                  </a:lnTo>
                  <a:lnTo>
                    <a:pt x="56" y="888"/>
                  </a:lnTo>
                  <a:lnTo>
                    <a:pt x="56" y="901"/>
                  </a:lnTo>
                  <a:close/>
                  <a:moveTo>
                    <a:pt x="56" y="605"/>
                  </a:moveTo>
                  <a:lnTo>
                    <a:pt x="0" y="605"/>
                  </a:lnTo>
                  <a:lnTo>
                    <a:pt x="0" y="592"/>
                  </a:lnTo>
                  <a:lnTo>
                    <a:pt x="56" y="592"/>
                  </a:lnTo>
                  <a:lnTo>
                    <a:pt x="56" y="605"/>
                  </a:lnTo>
                  <a:close/>
                  <a:moveTo>
                    <a:pt x="56" y="308"/>
                  </a:moveTo>
                  <a:lnTo>
                    <a:pt x="0" y="308"/>
                  </a:lnTo>
                  <a:lnTo>
                    <a:pt x="0" y="296"/>
                  </a:lnTo>
                  <a:lnTo>
                    <a:pt x="56" y="296"/>
                  </a:lnTo>
                  <a:lnTo>
                    <a:pt x="56" y="308"/>
                  </a:lnTo>
                  <a:close/>
                  <a:moveTo>
                    <a:pt x="5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2"/>
                  </a:lnTo>
                  <a:close/>
                </a:path>
              </a:pathLst>
            </a:custGeom>
            <a:solidFill>
              <a:srgbClr val="868686"/>
            </a:solidFill>
            <a:ln w="0" cap="flat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366" y="2656"/>
              <a:ext cx="18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366" y="2359"/>
              <a:ext cx="18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366" y="2062"/>
              <a:ext cx="18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366" y="1765"/>
              <a:ext cx="18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366" y="1468"/>
              <a:ext cx="18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278" y="1171"/>
              <a:ext cx="27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1607" y="2761"/>
              <a:ext cx="3222" cy="54"/>
            </a:xfrm>
            <a:custGeom>
              <a:avLst/>
              <a:gdLst>
                <a:gd name="T0" fmla="*/ 13 w 3222"/>
                <a:gd name="T1" fmla="*/ 0 h 54"/>
                <a:gd name="T2" fmla="*/ 13 w 3222"/>
                <a:gd name="T3" fmla="*/ 54 h 54"/>
                <a:gd name="T4" fmla="*/ 0 w 3222"/>
                <a:gd name="T5" fmla="*/ 54 h 54"/>
                <a:gd name="T6" fmla="*/ 0 w 3222"/>
                <a:gd name="T7" fmla="*/ 0 h 54"/>
                <a:gd name="T8" fmla="*/ 13 w 3222"/>
                <a:gd name="T9" fmla="*/ 0 h 54"/>
                <a:gd name="T10" fmla="*/ 815 w 3222"/>
                <a:gd name="T11" fmla="*/ 0 h 54"/>
                <a:gd name="T12" fmla="*/ 815 w 3222"/>
                <a:gd name="T13" fmla="*/ 54 h 54"/>
                <a:gd name="T14" fmla="*/ 803 w 3222"/>
                <a:gd name="T15" fmla="*/ 54 h 54"/>
                <a:gd name="T16" fmla="*/ 803 w 3222"/>
                <a:gd name="T17" fmla="*/ 0 h 54"/>
                <a:gd name="T18" fmla="*/ 815 w 3222"/>
                <a:gd name="T19" fmla="*/ 0 h 54"/>
                <a:gd name="T20" fmla="*/ 1617 w 3222"/>
                <a:gd name="T21" fmla="*/ 0 h 54"/>
                <a:gd name="T22" fmla="*/ 1617 w 3222"/>
                <a:gd name="T23" fmla="*/ 54 h 54"/>
                <a:gd name="T24" fmla="*/ 1605 w 3222"/>
                <a:gd name="T25" fmla="*/ 54 h 54"/>
                <a:gd name="T26" fmla="*/ 1605 w 3222"/>
                <a:gd name="T27" fmla="*/ 0 h 54"/>
                <a:gd name="T28" fmla="*/ 1617 w 3222"/>
                <a:gd name="T29" fmla="*/ 0 h 54"/>
                <a:gd name="T30" fmla="*/ 2417 w 3222"/>
                <a:gd name="T31" fmla="*/ 0 h 54"/>
                <a:gd name="T32" fmla="*/ 2417 w 3222"/>
                <a:gd name="T33" fmla="*/ 54 h 54"/>
                <a:gd name="T34" fmla="*/ 2405 w 3222"/>
                <a:gd name="T35" fmla="*/ 54 h 54"/>
                <a:gd name="T36" fmla="*/ 2405 w 3222"/>
                <a:gd name="T37" fmla="*/ 0 h 54"/>
                <a:gd name="T38" fmla="*/ 2417 w 3222"/>
                <a:gd name="T39" fmla="*/ 0 h 54"/>
                <a:gd name="T40" fmla="*/ 3222 w 3222"/>
                <a:gd name="T41" fmla="*/ 0 h 54"/>
                <a:gd name="T42" fmla="*/ 3222 w 3222"/>
                <a:gd name="T43" fmla="*/ 54 h 54"/>
                <a:gd name="T44" fmla="*/ 3209 w 3222"/>
                <a:gd name="T45" fmla="*/ 54 h 54"/>
                <a:gd name="T46" fmla="*/ 3209 w 3222"/>
                <a:gd name="T47" fmla="*/ 0 h 54"/>
                <a:gd name="T48" fmla="*/ 3222 w 3222"/>
                <a:gd name="T4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22" h="54">
                  <a:moveTo>
                    <a:pt x="13" y="0"/>
                  </a:moveTo>
                  <a:lnTo>
                    <a:pt x="13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13" y="0"/>
                  </a:lnTo>
                  <a:close/>
                  <a:moveTo>
                    <a:pt x="815" y="0"/>
                  </a:moveTo>
                  <a:lnTo>
                    <a:pt x="815" y="54"/>
                  </a:lnTo>
                  <a:lnTo>
                    <a:pt x="803" y="54"/>
                  </a:lnTo>
                  <a:lnTo>
                    <a:pt x="803" y="0"/>
                  </a:lnTo>
                  <a:lnTo>
                    <a:pt x="815" y="0"/>
                  </a:lnTo>
                  <a:close/>
                  <a:moveTo>
                    <a:pt x="1617" y="0"/>
                  </a:moveTo>
                  <a:lnTo>
                    <a:pt x="1617" y="54"/>
                  </a:lnTo>
                  <a:lnTo>
                    <a:pt x="1605" y="54"/>
                  </a:lnTo>
                  <a:lnTo>
                    <a:pt x="1605" y="0"/>
                  </a:lnTo>
                  <a:lnTo>
                    <a:pt x="1617" y="0"/>
                  </a:lnTo>
                  <a:close/>
                  <a:moveTo>
                    <a:pt x="2417" y="0"/>
                  </a:moveTo>
                  <a:lnTo>
                    <a:pt x="2417" y="54"/>
                  </a:lnTo>
                  <a:lnTo>
                    <a:pt x="2405" y="54"/>
                  </a:lnTo>
                  <a:lnTo>
                    <a:pt x="2405" y="0"/>
                  </a:lnTo>
                  <a:lnTo>
                    <a:pt x="2417" y="0"/>
                  </a:lnTo>
                  <a:close/>
                  <a:moveTo>
                    <a:pt x="3222" y="0"/>
                  </a:moveTo>
                  <a:lnTo>
                    <a:pt x="3222" y="54"/>
                  </a:lnTo>
                  <a:lnTo>
                    <a:pt x="3209" y="54"/>
                  </a:lnTo>
                  <a:lnTo>
                    <a:pt x="3209" y="0"/>
                  </a:lnTo>
                  <a:lnTo>
                    <a:pt x="3222" y="0"/>
                  </a:lnTo>
                  <a:close/>
                </a:path>
              </a:pathLst>
            </a:custGeom>
            <a:solidFill>
              <a:srgbClr val="868686"/>
            </a:solidFill>
            <a:ln w="0" cap="flat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766" y="2871"/>
              <a:ext cx="59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Do you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744" y="3083"/>
              <a:ext cx="645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want to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779" y="3292"/>
              <a:ext cx="57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bulid 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673" y="3504"/>
              <a:ext cx="78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snowman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2633" y="2871"/>
              <a:ext cx="46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Mary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2538" y="3083"/>
              <a:ext cx="6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Poppins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3338" y="2871"/>
              <a:ext cx="66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Let it go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4129" y="2871"/>
              <a:ext cx="47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Selena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4156" y="3083"/>
              <a:ext cx="59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Gomez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425" y="1808"/>
              <a:ext cx="925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Number of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500" y="2020"/>
              <a:ext cx="728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students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2757" y="3608"/>
              <a:ext cx="1037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Disney songs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1027" y="270"/>
              <a:ext cx="4654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What is your favorite Disney song?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" name="Picture 3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" y="1953"/>
              <a:ext cx="10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" y="1953"/>
              <a:ext cx="10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5690" y="189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143" y="133"/>
              <a:ext cx="6233" cy="3746"/>
            </a:xfrm>
            <a:custGeom>
              <a:avLst/>
              <a:gdLst>
                <a:gd name="T0" fmla="*/ 0 w 24040"/>
                <a:gd name="T1" fmla="*/ 24 h 14448"/>
                <a:gd name="T2" fmla="*/ 24 w 24040"/>
                <a:gd name="T3" fmla="*/ 0 h 14448"/>
                <a:gd name="T4" fmla="*/ 24016 w 24040"/>
                <a:gd name="T5" fmla="*/ 0 h 14448"/>
                <a:gd name="T6" fmla="*/ 24040 w 24040"/>
                <a:gd name="T7" fmla="*/ 24 h 14448"/>
                <a:gd name="T8" fmla="*/ 24040 w 24040"/>
                <a:gd name="T9" fmla="*/ 14424 h 14448"/>
                <a:gd name="T10" fmla="*/ 24016 w 24040"/>
                <a:gd name="T11" fmla="*/ 14448 h 14448"/>
                <a:gd name="T12" fmla="*/ 24 w 24040"/>
                <a:gd name="T13" fmla="*/ 14448 h 14448"/>
                <a:gd name="T14" fmla="*/ 0 w 24040"/>
                <a:gd name="T15" fmla="*/ 14424 h 14448"/>
                <a:gd name="T16" fmla="*/ 0 w 24040"/>
                <a:gd name="T17" fmla="*/ 24 h 14448"/>
                <a:gd name="T18" fmla="*/ 48 w 24040"/>
                <a:gd name="T19" fmla="*/ 14424 h 14448"/>
                <a:gd name="T20" fmla="*/ 24 w 24040"/>
                <a:gd name="T21" fmla="*/ 14400 h 14448"/>
                <a:gd name="T22" fmla="*/ 24016 w 24040"/>
                <a:gd name="T23" fmla="*/ 14400 h 14448"/>
                <a:gd name="T24" fmla="*/ 23992 w 24040"/>
                <a:gd name="T25" fmla="*/ 14424 h 14448"/>
                <a:gd name="T26" fmla="*/ 23992 w 24040"/>
                <a:gd name="T27" fmla="*/ 24 h 14448"/>
                <a:gd name="T28" fmla="*/ 24016 w 24040"/>
                <a:gd name="T29" fmla="*/ 48 h 14448"/>
                <a:gd name="T30" fmla="*/ 24 w 24040"/>
                <a:gd name="T31" fmla="*/ 48 h 14448"/>
                <a:gd name="T32" fmla="*/ 48 w 24040"/>
                <a:gd name="T33" fmla="*/ 24 h 14448"/>
                <a:gd name="T34" fmla="*/ 48 w 24040"/>
                <a:gd name="T35" fmla="*/ 14424 h 14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40" h="14448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24016" y="0"/>
                  </a:lnTo>
                  <a:cubicBezTo>
                    <a:pt x="24030" y="0"/>
                    <a:pt x="24040" y="11"/>
                    <a:pt x="24040" y="24"/>
                  </a:cubicBezTo>
                  <a:lnTo>
                    <a:pt x="24040" y="14424"/>
                  </a:lnTo>
                  <a:cubicBezTo>
                    <a:pt x="24040" y="14438"/>
                    <a:pt x="24030" y="14448"/>
                    <a:pt x="24016" y="14448"/>
                  </a:cubicBezTo>
                  <a:lnTo>
                    <a:pt x="24" y="14448"/>
                  </a:lnTo>
                  <a:cubicBezTo>
                    <a:pt x="11" y="14448"/>
                    <a:pt x="0" y="14438"/>
                    <a:pt x="0" y="14424"/>
                  </a:cubicBezTo>
                  <a:lnTo>
                    <a:pt x="0" y="24"/>
                  </a:lnTo>
                  <a:close/>
                  <a:moveTo>
                    <a:pt x="48" y="14424"/>
                  </a:moveTo>
                  <a:lnTo>
                    <a:pt x="24" y="14400"/>
                  </a:lnTo>
                  <a:lnTo>
                    <a:pt x="24016" y="14400"/>
                  </a:lnTo>
                  <a:lnTo>
                    <a:pt x="23992" y="14424"/>
                  </a:lnTo>
                  <a:lnTo>
                    <a:pt x="23992" y="24"/>
                  </a:lnTo>
                  <a:lnTo>
                    <a:pt x="24016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4424"/>
                  </a:lnTo>
                  <a:close/>
                </a:path>
              </a:pathLst>
            </a:custGeom>
            <a:solidFill>
              <a:srgbClr val="868686"/>
            </a:solidFill>
            <a:ln w="0" cap="flat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829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098394"/>
              </p:ext>
            </p:extLst>
          </p:nvPr>
        </p:nvGraphicFramePr>
        <p:xfrm>
          <a:off x="20782" y="533400"/>
          <a:ext cx="9123218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0794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28800" y="2243931"/>
          <a:ext cx="5486400" cy="323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rowSpan="15" gridSpan="8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rowSpan="1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45787862"/>
              </p:ext>
            </p:extLst>
          </p:nvPr>
        </p:nvGraphicFramePr>
        <p:xfrm>
          <a:off x="152399" y="-36945"/>
          <a:ext cx="8922327" cy="6742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701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641478"/>
              </p:ext>
            </p:extLst>
          </p:nvPr>
        </p:nvGraphicFramePr>
        <p:xfrm>
          <a:off x="533400" y="228600"/>
          <a:ext cx="77724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1405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360053"/>
              </p:ext>
            </p:extLst>
          </p:nvPr>
        </p:nvGraphicFramePr>
        <p:xfrm>
          <a:off x="1447800" y="381000"/>
          <a:ext cx="6858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80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481580"/>
              </p:ext>
            </p:extLst>
          </p:nvPr>
        </p:nvGraphicFramePr>
        <p:xfrm>
          <a:off x="609600" y="914400"/>
          <a:ext cx="8153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257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uty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Hgljggh\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45736"/>
              </p:ext>
            </p:extLst>
          </p:nvPr>
        </p:nvGraphicFramePr>
        <p:xfrm>
          <a:off x="1524000" y="1143000"/>
          <a:ext cx="6172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307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77983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3917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185559"/>
              </p:ext>
            </p:extLst>
          </p:nvPr>
        </p:nvGraphicFramePr>
        <p:xfrm>
          <a:off x="76200" y="228600"/>
          <a:ext cx="89154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567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62</TotalTime>
  <Words>186</Words>
  <Application>Microsoft Office PowerPoint</Application>
  <PresentationFormat>On-screen Show (4:3)</PresentationFormat>
  <Paragraphs>46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Austin</vt:lpstr>
      <vt:lpstr>Fifth Graders Tell Us What They Think About Music</vt:lpstr>
      <vt:lpstr>Mrs. Kimbrue’s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Mr. Ryan’s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Swartz Creek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Swartz Creek ITS</dc:creator>
  <cp:lastModifiedBy>Swartz Creek ITS</cp:lastModifiedBy>
  <cp:revision>6</cp:revision>
  <dcterms:created xsi:type="dcterms:W3CDTF">2014-03-17T13:56:53Z</dcterms:created>
  <dcterms:modified xsi:type="dcterms:W3CDTF">2014-03-17T14:59:43Z</dcterms:modified>
</cp:coreProperties>
</file>