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8" r:id="rId18"/>
    <p:sldId id="272" r:id="rId19"/>
    <p:sldId id="273" r:id="rId20"/>
    <p:sldId id="276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CF0EEBA-EE08-4116-B2FC-92F1A992236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4164AD9-4406-499D-A04D-8B71E7FE4D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wmf"/><Relationship Id="rId7" Type="http://schemas.openxmlformats.org/officeDocument/2006/relationships/image" Target="../media/image23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wcrk.org/old/athletic_boostersrv.htm" TargetMode="External"/><Relationship Id="rId3" Type="http://schemas.openxmlformats.org/officeDocument/2006/relationships/image" Target="../media/image44.wmf"/><Relationship Id="rId7" Type="http://schemas.openxmlformats.org/officeDocument/2006/relationships/image" Target="../media/image46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ghschoolsportsscene.com/schools/swartz-creek-dragons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www.swartzcreek.org/old/mascot_info.htm" TargetMode="External"/><Relationship Id="rId9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swartzcreek.org/DistrictInformation/Athletics.aspx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colourbox.com/vector/cute-baby-dragon-cartoon-vector-829950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hyperlink" Target="http://www.shutterstock.com/pic-121617640/stock-photo-cute-cartoon-red-dragon-eps-vector-version-id-format-also-available-in-my-portfolio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ogomagnet.com/logos/sports/baseball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CREEK Expectations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graders know what is expected of them at Syring Elementary!  </a:t>
            </a:r>
            <a:r>
              <a:rPr lang="en-US" dirty="0"/>
              <a:t> </a:t>
            </a:r>
            <a:r>
              <a:rPr lang="en-US" dirty="0" smtClean="0"/>
              <a:t>By: 4</a:t>
            </a:r>
            <a:r>
              <a:rPr lang="en-US" baseline="30000" dirty="0" smtClean="0"/>
              <a:t>th</a:t>
            </a:r>
            <a:r>
              <a:rPr lang="en-US" dirty="0" smtClean="0"/>
              <a:t> grade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7402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smtClean="0">
                <a:solidFill>
                  <a:srgbClr val="FF0000"/>
                </a:solidFill>
              </a:rPr>
              <a:t>E</a:t>
            </a:r>
            <a:r>
              <a:rPr lang="en-US" smtClean="0"/>
              <a:t>veryone is Safe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itchFamily="2" charset="2"/>
              <a:buChar char="v"/>
            </a:pPr>
            <a:r>
              <a:rPr lang="en-US" sz="3200" smtClean="0">
                <a:solidFill>
                  <a:srgbClr val="FF0000"/>
                </a:solidFill>
              </a:rPr>
              <a:t>Invite others to play a game with you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en-US" sz="3200" smtClean="0">
                <a:solidFill>
                  <a:srgbClr val="FF0000"/>
                </a:solidFill>
              </a:rPr>
              <a:t>Be safe!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7" descr="C:\Users\ml1008832\AppData\Local\Microsoft\Windows\Temporary Internet Files\Content.IE5\DO8IQMFF\MC9004395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5755"/>
            <a:ext cx="3792886" cy="3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ml1008832\AppData\Local\Microsoft\Windows\Temporary Internet Files\Content.IE5\OYFGJO6U\MP91021639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4" y="455756"/>
            <a:ext cx="4922876" cy="3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3232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smtClean="0">
                <a:solidFill>
                  <a:schemeClr val="accent1"/>
                </a:solidFill>
              </a:rPr>
              <a:t>K</a:t>
            </a:r>
            <a:r>
              <a:rPr lang="en-US" sz="9600" smtClean="0">
                <a:solidFill>
                  <a:schemeClr val="tx1"/>
                </a:solidFill>
              </a:rPr>
              <a:t>indness Counts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5" name="AutoShape 2" descr="data:image/jpeg;base64,/9j/4AAQSkZJRgABAQAAAQABAAD/2wCEAAkGBxIHERUTEhMWEBMTFhYXGRcUFRseFRgcFxoXGCAXHh8YKDQoGBwxHyIaIT0kKTU3MzM6Gis/ODMsOyguMjcBCgoKDg0OGxAQGzImHyQtNzAyLTQuLDAtLCw3LDQtMjQrLywsLCwsNzcsLCwvMi0sLCwuNDc0NCwvLCwsLDQvLP/AABEIAGsAZwMBEQACEQEDEQH/xAAbAAEAAwEBAQEAAAAAAAAAAAAABQYHBAMBAv/EADUQAAICAAUDAgQFBAEFAQAAAAECAxEABAUSIQYxQRMiMkJRYSNicYGRBxQzUhWCobGy8FP/xAAbAQEAAwEBAQEAAAAAAAAAAAAAAQUGBAIDB//EADQRAAIBAgQEAwYFBQEAAAAAAAABAgMRBAUhMRJBUWFxsfATFCLB0fEGMoGR4SNScqGisv/aAAwDAQACEQMRAD8A3HADADADADADADADADADADADADADADADADADAEN1Lr6aInYPKwYohagQtW7H5IxYtvuAASQC8RaTajFXb2RmWndaPDmWcOXY92cssc35CvIhX/UiyvzbrOORY2Dnw8upoqn4axNPCqrvPdx6eHXuv2fXWdI1SPV4/UjJ77WVvjRhRKMPB5H7EEWCDjrM6jtwAwAwAwAwAwAwAwAwBFdQa2ujIOA8rhvTjLbd22rYn5EFglvFjuSAWm7Grait3sYnrmqya1KVUmV5CN7ixvKklVUH4IVskKfuxsknFXiK8q0uCG3mbzKcqp5fTeKxVlL/AMr5v7LvI5voaWHKrMASTzZI2kGq4ItB9GJ5+i8HHuWAtDR/F60Oal+Kr4n442pvRdV3fj09Pw6V6kk0OWm9rqNnvsAhSahl8hQbpqJQnsRuU+cNiXH4J/Y953kirx96wur3aW0u67+fjvs+l6xFqSblYKd2wqxG5Wq9v345BHBHIxZmITuSGBIwB83C6vnvXnAH3ADADADAEV1BraaMlkB5WB2R7q3be7E/JGLBLeL8kgGG7BJydo7mMa5q8uuzFEJleSg7qKMm2yFUH4Il5IX9S3JOKvEYh1XwQ28zd5RlNPL6TxWKaUt+0f5f8LvOaLk4OlvSkzUUshm2gMI/wfeaG+RvYiXxRNtYJ4oY7sPQVJd2ZvNs2qY+ptaEdl833/0abpurRaqCtFW9wMbgX7TtYfQ0eCPF89xjosU7sZd/UDT8vJI8kLbgh2M616SMAD6Tm+9GwfHY3xXJiMMquq/N5l/k+dTwTVOetN/uu6+n7a7xnT+QzOfeEGBXC36ck6/hqgFtdj3x0TRHYtwcfPCe1j8Mlp5HZn6y+tetSqL2nNLXi/b1+pKadqs+mxwQPmJsyMxDNmEbdIEjgUe1N8al5ZPF38ygckE9xldS1aB1NImVnXZNNPl9qRCZSsk7SJuVSpsp7wy+7sFtvOCD0OVcwDr2XR8ws7jKyWnA9GQGyABdblI4Juo+5w5IXvexoeAGAGAIzXdZTR0BI3yPeyMGixAskk/Co7ljwP3AxDdlcmMXJ2W5imvazLrMpUN6rybVZlUgNRsIgNlYwboee5xWV68qr9nDbzN3lOVU8vpe9Yp2kte0V9fsi49G9MRaMhzOcZUQVW40GN/918AfN/GOzDUFSV+frYzuc5tPHT4Y6QWy6939Cb6j6oy+aSTJmGaSXMQSenEYjcoIZAefgF+Wr646LFKymyZzI6fKY8xnwZwIhLCh2xCSOMRM5YofUchQpWwCODeGm7CXUlX6j0nWMtWeKB8o/wDiCsjOUAZCsY5YUartZP64nUi6LNqWp5XpvKPPIY422GVQ4G7kUinbZJs7fvzWPPK6PT1epUujOoYpEyuTyirkklLbyg3uSEWmXcKG7vuN/D2GPjGveSi9Gy0r5bKnTnWh8UFazWzTdtfDZrTXn18W1p8jkJHjPq57+8l2JQDn13migYf/AKR2wIPbgjuMfe6RVNPr69eBfOitGj0vJZdQg37A7MQCzSOo3SE+WPk4B6lgwAwBGa9rceioC3udr2ID7mrufso7luw/jENpEpNuyMZ6g16XWJGWMmR5aV3UG3F2IkHdYgfHc8k4rMRiHUfBT28zd5VlFPA0/esV+Za67R+r+yLV0l0smkwNm8wpkVULFUUszgc7VUd1/wDa/AHPXQw6pK73M7m+cTx0rLSC2XXu+/bl5wceZz08RzhmmzBkn9ONYTGM5BYr0mikjKBh8RC7TXdiMdNkUutr+vXL6Ez/AE41MZzMSq+aabNoAJmmhQMoSQoYm2qNn04dueRY4wSD7bklrPSEea1KKY5R5GWZJFnDqIY1XaxDIWBLFgeaN7u94LQWR39UdNRrHKcvAPXzZZJJwR6iq4O5t7fDwNt+L7GqwJuUjQp5tb1KBo42zuSyKkPmWKhJphGU9QFjtZRyFA4WyfOGxFrHf1HpMWpSKcr6ULVa1mYRt7HgK17av61XHHGPhWoKaut1zLLLczeEk4tcVOX5o/Tl8nsyrRyHRZY0kdH9JvUSSIrIIywKmvDqb9yXz4KnkcdKs8O/Zy1XkajHZfHNqfvNBcMrWs1bi9LZ/wC7G0dNa8mroB7UkCglVPsZe29D8yXx9QeDRxZRkpK62MRVpypTdOatJciaxJ4IzX9ZXRo9xG+RrCRg0WI55J+FR3LHgD+MQ2keoxcnZGLdRa1JrMu1SZpHpXdFP4lGxHGpsrGD2Hc9zZxV4iv7R8ENvM3eUZTDA03icT+Za/4r69f9F26D6LWBfVmAa/4YfQfk+/zfp37KOGjSWu/Mzmb5xPHTstILZfN9/IZLNZxZmGpZiXJesXOXOXaL+3VEBbYxKn8XaGPu4IXjscdJSNnp/TrQzp2Yz+YnLmSSSNg+Y2+qI/TDbm20EJsiuK289sTyPbabsUDJzZjVZ51AWH0M2itQ4f05czmI0Y+Lel4/17HEW1PCem5scXVMU7rEqSLO62sboR47kjih2JB4w5ErUoX9V0fNSGJs4unoOZCC27MQSIUoRjmV1IkXaOPxATV4WBneUyMyTiSOObPR5fb6UWdhKMwvdUSWVawp9g5Is1YxPISlff16+RsI6myWfy5XJwI0ji4o2jUD+4akMbIOQyWjPxwpu8eWr7nqNWUNYu3g7FayMA65ycjKqrmcq5jkEY9pIsiWIeEYc7frZHPf5VqEakbfsWOX5tWwdTjTbTfxR6/z3KzpeoPokosGgQwZPjWxQljJ4JrweGHB+1dSqSw8+GW3M2GPwNDOMNGvRfxW0fyf6+mjaOlOpBrI2NQlCB7UHZIhJUSrfw+4MpU8gqe4om2TTV1sfn1SnOlJwmrSWjR7dS9PrrC7hSyqjICwtWVqJjavlJANjkEAj6YSSkmnzJp1J0pxqQdnF3Ri2oafL0/MWQFTGaZWALR7wRseuGBWwG7NRqiCBVVaEsPJTg9DfZfmVDNqUsPiIri5rk+8eZZcn1dNnWjLNlzlooyJEzBcbWDAq5Zb3LXtDEcfNffHfQrqqu5ks1yurgKlnrF7P69/XhLZxMv1A2nOMqI29ZJXU/DEKYjjgEsUFEj4V5rjH3WxWRXI/XW3VsnTueMfpNmfWgQ5eFOS06vJyQOdtVffsO2BDsenRXTf/GKc0fx580B/eREgrvJZztVvhZbrafB8YPuCWXqHL5SaKDK5VvVzDOFPpGKP8MAuxYi9osCwCLIGBHES3/FTZk7psw1+BAoRR+7bmP63+2B6ueee018upZC2aX5oJiGDAf6sRav5F8GvHcRqQR06ZTLZd87EFmjVHJZmIalBBG6iQ/y88+DibEOzVyhZ7VToAmRUhiaQJGkcAO0RxmQqWIq+WN/7bR3Xk8+JxCpq3MucnyieOqcTf9Nbvr2Xz/kien9Cl1+WyCxY2AeN/PLE/LGOLYfovPbjw+HdV8c9vM0eb5xTwVP3XC24rW/x/n7s23Q9ITSI9oO52ou5FbiAAAB8qgcBfH8nFoYTm292SWAITqbp5NbSxtSZVIV2WwQaJRxxvQ0OLvyCDiGk1ZnunUlTkpRdmtmYtrGlS6HIWUGMpQZTyYy3FEn/ACRtyA/Y8g0QRisrUJUZe0ht5G6y3M6WY0nhcUlxP/r6S6/utNFP5Tqv18uQKSZZoZtzHiotvtJPPplVK/l3fTnHZRxKqePT6GZzTJ6uAervB7S+Uu/hoye6Oll1/Mf8oICcv6Jhy6OVE9btzzHxbGx38ffHQr8yodrdSz6rmIwHdsvOrAC2T2EgfmDC++Fgzk6Kyu9ppJIlR4ZDlo37u8cSoC5Y88vvNdhX6ky5XGnIteIAwBlnWWuwaUzxZaism/1ICAYJTJe5mU8qDZ5Ujcb/AFPwxGIVJdy1ynKamYTbTtBaN9+i69/NFX0fRG6hn3Ij7XJKo7Ek7QLBev8AEDQ3d+wHPI5KVBVZe0adu73L/H5vPAUvdYtOe14qyiu624uell2Nm0HQ49GSlpnatz1V0KCgfKg8L4/Uk4sjF7tt7slcAMAMARPUGhprKdwkqghX2huG7oyn40PFr9uKIBxDSZ6hJxaa5GJ6/ocmjytSlNhBZbvZfZgT8cR5Ab9m571dfDuk+OG3kb3Ks2p5hTeGxH5rW/yX1+67W3oPrb+0jXLugKrwoUhdg4+vGzufy/p27cPiFVXczOb5RPAzTWtN7Pp2fy6l+zXq6mmz0vSViLZ2BoA3YCk7v34+t9sdDKXRo8Oisv8A2uV2XuqbMc3ZP40nJJ7n64Ek9gDPv6gdaLlFaGE7mNgn/wC+X/zVdrx8MRXVKPfoW2U5TUx9TpBbv5Lv5b+Od6HpT67ONwZ2kJIHI313JI+CMcW3jgAEkDHDQoyrS457eZqM1zOjltH3XDL4raL+1dXzvzVzcNA0RNGShTSMBvcCrrsqj5UHhfv5JJxamB1u23dslcAMAMAMAMARXUGhx63GVY7HAOyRQNyEivPdfqvn+Dg9VY9Qm4NSjujG+o+nJdFkLKpQp7ioulF16iE/FHfH1Xs3gmrxGGdJ8dPbyNzlOc0sdD3XF24ttdp/z6RZOkOsDmQIZZfRXztX3/8AQT2TuStWL4NcDpw+JVVcMt/Mos6yWeCk6lK7pP8A5fft0f6eN+6WjEUBA5Hqz0fqDK5u/P64673KErPXnWS5JDFEwLGwSPPcUK7LfBPnsPJHPXxEaS036FrlOVTx9S20Fu/ku5m+jaRNrsqkhpN5oC6L7RzzXtQcAtXFgAEkA8NGjKtLjnt5mpzTNKOWUlhsMlx9OUe779DbOmuno9CTimlcDfIFq67Ko+VBzS/ezZJOLVJLRGClKUm5Sd292TOJIGAGAGAGAGAGAODWdJj1dNr2pHKutblPbi+CCOCDwRwRgQzFeqenZNEl9o2uPfSWAQD/AJYvO0cWLJQkXYIJrcThuB+0p7eRt8kzuOIj7pi93om9pLo+/n479mmdbvk8q0XC9/aq0GLc7gQfYCbLDz4Is49Rx39PVfEfKt+FpPFLgl/Ser/uXZfJ/v3idH0uXqCYFgXLmgAaL7QLAPyooK21UoI4JKg/GhRdaXHPbzO7NMzpZZR93wyXFbblHu+/3Nr6c0FNFTw0rAB3AocdkQG9kYs0t+SSSSSbVJJWRgZScpOcndvVsmMSQMAMAMAMAMAMAMAMAcGs6VHrEex7UjlXQ08bdtyk+fsbB7EEEjAhq5kupdGNHmhEVbe3IWKNhFL+ZH5ES/7A8p4DArfFUwcXLiW3Q1GF/Etanh3TmryS0k/ntf8ATV+Jp/TPTyaGnhpWADMBQAF1Gg+VBZoebJNkk47ErGanNzk5PVvnzJrEnkYAYAYAYAYAYAYAYAYAYAYAYAYAYAYAYAYA/9k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2730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4254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65138"/>
            <a:ext cx="7575550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2200" y="339993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 others how you want to be treated.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1331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4572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smtClean="0">
                <a:solidFill>
                  <a:srgbClr val="FF0000"/>
                </a:solidFill>
              </a:rPr>
              <a:t>C</a:t>
            </a:r>
            <a:r>
              <a:rPr lang="en-US" sz="6600" smtClean="0"/>
              <a:t>ommit to </a:t>
            </a:r>
            <a:r>
              <a:rPr lang="en-US" sz="6600" smtClean="0">
                <a:solidFill>
                  <a:schemeClr val="tx2"/>
                </a:solidFill>
              </a:rPr>
              <a:t>L</a:t>
            </a:r>
            <a:r>
              <a:rPr lang="en-US" sz="6600" smtClean="0"/>
              <a:t>earning</a:t>
            </a:r>
            <a:endParaRPr lang="en-US" sz="6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914400" y="1981200"/>
            <a:ext cx="7391400" cy="80486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Finish your work							</a:t>
            </a:r>
            <a:endParaRPr lang="en-US" dirty="0"/>
          </a:p>
        </p:txBody>
      </p:sp>
      <p:pic>
        <p:nvPicPr>
          <p:cNvPr id="6" name="Picture 4" descr="C:\Users\dt1008529\AppData\Local\Microsoft\Windows\Temporary Internet Files\Content.IE5\RH7MU01G\MC9004412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12130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1513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0250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smtClean="0">
                <a:solidFill>
                  <a:srgbClr val="FF0000"/>
                </a:solidFill>
              </a:rPr>
              <a:t>R</a:t>
            </a:r>
            <a:r>
              <a:rPr lang="en-US" sz="6600" smtClean="0"/>
              <a:t>espect Others</a:t>
            </a:r>
            <a:endParaRPr lang="en-US" sz="9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smtClean="0"/>
              <a:t>Help everyone out.</a:t>
            </a:r>
            <a:endParaRPr lang="en-US" sz="3600" dirty="0"/>
          </a:p>
        </p:txBody>
      </p:sp>
      <p:sp>
        <p:nvSpPr>
          <p:cNvPr id="6" name="AutoShape 4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2730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4254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57785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73025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88265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03505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18745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33985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492250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4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644650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797050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8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949450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30" descr="data:image/jpeg;base64,/9j/4AAQSkZJRgABAQAAAQABAAD/2wCEAAkGBxQSEhMSEhQUFhUWGBwXGRcYGBsXHhoaIB8aGxodHRwaHiggHxsnHBgYITElJikrLi4uHB8zODMsNygtLisBCgoKDg0OGxAQGy8mICUvLzQvLSwsLCwyLDQ0LCwvLi0sLCwsLCwrLS8tLC0sLzQsLCwsLCwsLDQsLCwsLCwsLP/AABEIANgA6gMBEQACEQEDEQH/xAAcAAEAAgMBAQEAAAAAAAAAAAAABgcDBAUCAQj/xABPEAACAQMCAwYCBwMHCAgHAQABAgMABBESIQUxQQYHEyJRYXGBFCMyQlKRoQixwRUzYnKCktFDVKKjssLT8BcYJDRjc4OTJSZTw9Lh8Rb/xAAbAQEAAgMBAQAAAAAAAAAAAAAAAwQBAgUGB//EADkRAAIBAgMFBQcDBAEFAAAAAAABAgMRBCExEkFRYXEFE4GRoQYUIjKxwdFC4fAjUmLxgjNyktLi/9oADAMBAAIRAxEAPwC8aAUAoBQCgFAKAUAoBQCgFAKAUAoBQGre3yRaQx8znSiD7TtjOFHwBJ6AAk4AoDZFAeJp1XGo41HSB1J9AOvU/AE9KAyUAoBQCgFAKAUAoBQCgFAKAUAoBQCgPEsgUFmICgZJJwAPUk9KA1rG88YCRP5s/ZYjGv3Gfu+h68xtgkDcoBQCgFAKAUAoBQEY7WdsY7RlgQGa6kwI4F55Oylz91SfXc4OORI1lJLqTUaEql3pFavcvy3uWr8zN2X4HJHm4vJBNdyfaYbLEnMRRDog6nmx3JO2MkUrXy0NvtJ2hhsYTNO2ByVRuzt+FR6/oKSklqb0qUqkrR/0uL5Gl2Ws55P+2XwUTuDoiHK3iO4QZ5yHYu3UgDkorJo9ciR0MCgFAKAUAoBQCgFAKAUB4mlVFLMQqgZJJwAPUk8hQHEXtbbNjwvFmB5NDDLKp57h0UqRsdwaA1Z+2RU4HD+JP7rAo/23BoDiTd6BQ6W4VxMH/wAnP7jQHu37YcSujptOFvECM+Ldv4aj+wF1H5GgO3w3s3I+JOIzfSpAdQjC6IIzsRpi+8QRkM+SOmmgOxxjikVrC887hI0GWY/kAANySSAAOZNAVtN37WQYhYLhgDs31YyPXBfI+dAdvg/e1w2cDVK0BPSZdI/vLlP1oLEzsb6OZQ8MiSKeTIwYfmDigPF9xKKHHiyKpbZVJ8zHnhVHmY7cgCaA9W41ESkMuVwEbHlGcnOOp2+GB70Bs0AoCse3XeYELWvDyHmzpeYDWkZzjSgH25c7Y5A+vKoqlVQy1e5F3B4KWIbk3swj80novy+COt3edizaBrm6PiXcvmZmOopnmC3Vz1I/qjYb5hBrOWv8yRricRGdqdJWgtFvb/ulxb9Fkjsdr+1kPD4tT+eRto4VI1OfX2Qcy3T3JAO05qC2mR4bDVMRUVKmrt/y75EO7C8Jm4jcfypfZZFY/R4znTkfeVeiLjA/EwLHkDUdNOT25eC4fuW8ZOnRj7tRd0vml/c+C/xW7i8+BaNTHNFAKAUAoBQCgFAKAUAoBQFV9n7tuM8TuxO2bSxcCO3+676pFV5B9/BjJwdh5duecAtMDHKsg+0AoBQCgI/27tUks3EgBRXikIOMEJKjkHO2MKQfbNAdiSxiYYMcZHoVB/hQHHv+xXD5cmSztieZbw1U9TzUA9TQGjb93PCwdaWsYz1V3GfybGPagO7wngVta5+jwxxlvtFV8zf1m5n5mgOjQHD7S9rbSwXVczKpIyqDzO39VBufjyHU0BT3a/vHub9WhgVrW2OzHP1sg6gkfZU+g39yCRVariYxyjmzs4HsWtXXeVfgprNt625L7vLqTbux7BC2VbmdAJcfVxkfzQPU/wDiEH5DbmTW1Gk4/FPOTI+0cfCqlQw62aUdFxfFnb7ddt4uHpoGJLl1Jji3+GpyPsoD8zggdcSzmoK7KOGw1TEVFTpq7f8ALvkVd2V4HNxi8eS5dnUEG4k+ztzWGPH2QfQclJPNgTUpp1pbctFoj0GNnT7MoPC0HepL5pcFw5X+merRfMEKoqogCqoCqo2AA2AA9AKunmDJQCgFAKAUAoBQCgFAKAUAoCvOCd3c9leT3Npeqkc5JaJoNexJYDOsbqzHBxyNASefs74ylbm4uJVPNFfwF9x9QFcj2ZjQHA7r28FuI2Gr/u10/hoWLFYHw0W7b4xnqd80BO6AUB4eVRklgMDJyQMD1PoKArDtZ2ml4qJOHcJj8RH8k12wxCq9QrEeY+4z7Z5gCz12G55Dc0BUXfNxsySQ2kbnwvDEzlWIEmokRjKnzLhWOORyvpVXFVnBJR1Z3+wezqeKqSlVV4x3cW/9EF4Hxu7sG1WcxVeZhfzRt/ZP2T7rg+9QUsXbKfmdPtH2dU3t4Wy/xeng93j5o78ne7xPl4doD7I5P5CT99WliIPO5wKnZGKhLZcc+Cab8le3jZcyP8R7dcTmOJ7uWJT0jVYx/ejAb8yaOtdfBn4iPZzpyXvd6ae9xuvNPI59tZhm1DXLI3XeR2+GMkn9apTqVqrtbyPU4bB9mYGKqOab1Tk0/JL7K/Mtvu47BMjLd3iYYbxRNzU9HcZxq9FPLmd8Ys4fD7HxS1+hw+2e2fev6VG+xv8A8v2R0u2veTFba4LXTNcDYnnHEf6bD7TD8C7+pFS1a0aazOfgOzK+MlaCst8novy+hUnDOHz3tyI1ZpbidsvI++APtO3oig7KMDkBzqitrETz0R6up3HYuF+DOctL73xfJcPu7n6G7O8EjsrdLeLOlRux+07H7TMfxE7/AKDYV00klZHh6lSVSTnN3b1Z06yaCgFAKAUAoBQCgFAKAUAoBQCgFAQXth2WnWduJ8OmSC5CaZVkGYpoxv5tjggAb+w3HOgNGS6vZbe4uV4gouoIvFNlAkciIQmoRSKwMhdsMM5XfkNtwNK1v+M3sZmlkj4db6SzyMgQqvMkCTLZHqSgxvUS7xvOyRdl7pCmtnalNrO9kl93bwRFu1vYiOO2XiNndtdRFtMrOVYtqYLnKgawH+0r5rE1sxbjqb4apGvWhTqpbLdskla+V8lnZ55ly9j7uOazt5IVRFMa5jQBVRseZQF2GDkVKmmroozhKEnCWqdn4HztlGWsrhFYLrTQWJ06VYgO2fZCx+VZNT8/9pLgSzSmLEcYPhxAcliTCRAfFVB+LGuVVqJ1rtXSPedn4OdPs1RhLYnPO/C7VvSy8TlRwScmkyPYYP51rKpT1jHPn+CxQwWOts1q94/4pJv/AJarwz5mSAPJIILaJpZTvoQZ+JP8Sdvet6eHlV+KTyKuN7ZoYFujRjeS13JPm9W+Pqz3xG1ubZ/DurdoyQDjY+U8jsSD/wDo/Ct6mGhHSVnz/JXwvbeIrK9SjtQ0bjnbrHP7X3G3wLiU1m5ktJni1faUYZG9yjAjPvzrSOLqRyeZYq+z2DrvvKbcU+Gnrp0OjxTtZe3IKy3Uuk81TEQPx8MAkexOKxLF1HpkSUfZzB03eV5dX+LHN4Xw15pEggTU7bKo2HuT0CjmTUUISqysdHFYmjgaG08ksklv5IvfsN2SisIjgh5nx4svqR91fRBnYfM7116dNQjso+dYzF1MVVdWpq/RcESetyqKAUAoBQCgFAKAUAoBQCgFAKAUAoDFdQ60dM41KVz6ZGKArXsbDDbccv4opCfHXWysuMSA62VGBOoDxSSCAfjg1qppycd5PLD1I0o1Wvhk2k+mpud9tyfoBgGkeM6ZyRkhXVyFXmxyATkqAOuSAcTmoRvIzhcNUxNRU6Su/wCZvgjlx8Pt4+zTrAzOpw7MwCt4virqDKCQCCMYydgNzzOs3em2uH2JcNTlTxkIVFZqaT/8kVlExUkoSpOxKkqT6ZI51yI1Jx0Z9FrYLD1ntVIJvi0rmnFYqCwKqQd8lRn3BOPnUk60mk07PqUsP2ZTpSnTlGMovNPZV1xTaS5NePA2Qm2OlROTvfedCNGKg6bzjzz8L69N5hPiDYaT6MSc/MdTUn9J5u/QpSXaEfghstbpNu65tWzfRpN8C3Oz3DbaPgUy2qePNPG0cgABkedxpCt6KpbO+wUaj1NdanNSinE8Bi8PUw9aVOprfXjz8SMd5cyq/D7XWsk9rbaLh1OrzYjAVj6kozYO+CPWq+Mt3eZ1/ZtT97bjpZ3+3roRB2A3JA+O1cxRbyR7irVhTjtTaXV2z6s1fHkLBdKLqOA7vhB7s3ID3NW6eHpy/V4aHncX2xjqCd6CS3Su5R80l6tF6dgOxawwrJJOkxcaiYcCNgd1BcHVIoHIZCHOdJO9dCFOMFaJ5LFYuriqneVXd+i6LcTuNAoCqAABgADAA6AD0rcrHqgFAKAUAoBQCgFAKAUAoBQCgFAKAUAoCiO2wlseKtPC/mZzLG2MjVgeLEwPPAkG34ZFwcjIo19qlPvY6bz1PZcqOOwvuNXKSzi1/NVd34pnF4rxS44hcK0h1yyFYkUDCjJwqqN8DJyTv1JO1VnOWImkdqlh6HZGFlU14ve3uXT/AGzJ2rspLCeSxaWTwvLImpiEkyBltIwpIfI5dBU9enOCtD5Tl9kYvC4mp3mISVZaSeV/DS6042sceqB61Z6DFBYUAoDJDOyZ0My5GDpYrtyI26YraM5R0ZBWw1GsrVYqXVXMKRgZwAM7n3PqaSnKWrM0cPSorZpRUVyRjvMaG1AkY6VvRvtqzK3ajprCT7yLatold9fDXwNaC1RhlCy+uljz+B6danqVpwlaaT6o5GE7MwuIpKph5Sg9+xJ2v0d8nr0ZPOyfZPicMEd/w25jk16i1uSUDEMyspXOhmBXmSpz1roU/lTR5LFKUa04yd2m1eyWj5FvdlOOG7gDPG0U6eWaFgQY367Hmp5qeRFblY7VAKAUAoBQCgFAKAUAoBQCgFAKAUAoBQEPj4dDe3PEILuJHWOWJkRhuA0SgSK3Mairrtj+bNY1MptZo3uG9iLC3kSaK2RZE3VssdJIIyAxIzgmiilojeVWpJWlJtc2zd472dtbwKLqCOXT9ksN1zjOlhuM4GcHfArJGQbivctZvk20s9ufTV4q/kx1f6VYaT1NoTlD5W10bX0Irdd1XErYlrd7a5Xnh0QsfbTMjL+T1rsR4Il95rf3y83+TRtb2/gljgn4RZsXcRrrslQEsQo+sjGjGTzrNlwNO8lxfmfR2u4eZWhvOFRxaXMcklvKyaSp0sQqhTgYJ2bO1YcIPVLyJY4vER+WpJf8n+SRd4HYFLaNJ7JZGTOl0y0ukHJVwTlsZ2OSeYPrVXEYaLjeCzO92R23UVVU8TO8Xve583wemd8yuhIMlcjIOCM7gjmCOhrnuEo6o9dSxNGr/wBOafRpgvhtJ6jI+XP94rOzeO0jDrbNdUpfqV14ar1T8+B5SEKSRtnmOnx+NZlUco2e40pYKnRqupSy2tUtG+Ntz6alz9y3FRJaS2/3reU7f0ZPrAf7zOPlXUw7vSR4HtmGzjqq5380n9ywdAzqwM4xnG+PTPpU5zD1QCgFAKAUAoBQCgFAKAUAoBQCgFAKAUBEe2Ylt2kv7cDVFZT68j7Who5IwT7DxyP6xoDm8Q7bTJNw23CL48pf6VFn7CpHqfBAPrrXbzAAdaA2+JcSdooeKRM/hQySa0BOmS01FDIFH2iAomU89OR1oDqNwWZPrLO7kAxkRTn6RE3X7R+tGRtkOQNjg8iByF7X3hkeBbNDcRjU9s0pjZk2GuGRlMcqZPPKkciAaA7vBe08Nw3heeGfGTbzKY5BjngHZ1/pISPegK/7fd0rXd2s1o0caTE/SNRPlYnJkQdSQTlcgZAPU4wZuWyi4AHoMVkwa88cUuqJxHJgDUjANgHOMg9Dg/kaCxVHF+yVnLfy2I0W0hQtGmPJLG6nQ0QP83LHIu6jYhcgbnGihFS2ksyxLFVZ0lSk7xTur7unLkVVAkyPJC50vGSrKwzggkMM8+YqpiIU42bj5Hf7FxOOrOVOnVWWdppvyev+ycd1MEhvJvr3iDCISeEFBZSXC7uGx51VcgZ+s2IqbDOLh8OhQ7cp1oYq9ZpyaT+FNLhvvwL5toAihVzgfiYsfmWJJPxqwccy0AoBQCgFAKAUAoBQCgFAKAUAoBQCgFAfGXIwdwaAj7dl0PExxHbV9HMJHqdQIb+7lfyoDuQ2yIixqqhFUIFA2CgYAA5YxtigFrbrGixpkKihVBJOwGBudzsOtAc7tDwRblFIYxzRHXDMv2o3/ihHlZTswJFAexarcxKLqFNY+0p8wVx1RueOoYYOCOR2oDnSXE9tqESyXKR41QlwZlQ50tG7keINj5XOchsMcAEDmS96/DEyJJpI3HNHgmVvfbR0oCsO2XeE81/Fd8PMkSxJ4Ydl2k3LHWv4NwMHcbnY1HKaWW/gWaWFnUW1ZqP91nsrq9y48D12/wC0UXEYLa6wYbq1YLLHnGUfGJImG7BZAMYOpdRyORrCmqkbwZJPDSwldRxMcr581vaa4aoivF755LlZ5cF3AWSQf5QgaQ5HIMVCZxsSpI5mq7mq9JrfwOtTwtTsvHU5vOm3ZS4p5Z8Gsn4XRMe67B4kEP8AlbaWMH0IaOQEe4KZrXAvJon9qYWqU5cmvJ/uX3GSQCdjjer55U9UAoBQCgFAKAUAoBQCgFAKAUAoBQCgFAKAUAoBQCgFAcPtZd/RovpgGfAwXHrCSBL8wvnHuo6E0B0LizguFUyRxSqcMpZVceqkZB9iDQFA94PAfoPEZEVQILnM0QHIH/KJjphsnHQFapYyndba3HpfZvF7NWWGlpPTqt3ivoR94l06WAI6e3wqipy2tqOp6mphqHc91VScNye7kt+W62duh8VVK6PtAbEH9M1mTnGW3ozWlTw1ag8PfaismnquF9Grbnqdjshc+FxLh7k/5bRk/wBNGT/eqzg38TOL7TQ2aFLk7en7H6TronjRQCgFAKA0ZuKxiTwVOuXGTGm5UHkW6IPdsZ6ZoDBx7tHbWSB7qZI88gTlm/qqPM3yFARSx7fXF8T/ACZYvJHnH0m4fwYsjngAMzfLf1FAd+K1mRPE4heKANysX/Z4h/aLGQ/3wPagOZc95dgriG3aS6k6R2qGY+mc7Lj3zQHRtOK30+ClmsCH71zKNY+EUQbPwLrQHatYpBvJIGP9FNC/kSx/0qA2aAUAoBQCgFAKAUAoBQCgFAaXGo1a3nVwCjROGB5FSpBz7YzQEc7sb4fyRYtMVT6rSNRAyFJVefqoBoDj9+PDvFsEuUwWtpVcEb5RvIwz6ZKN/ZrWUVJNMko1ZUakakdYtPyKfeUDGTjP/PPlXFUJPQ+oVMVSptbbtfTJ2z0ztZeLPunzE+2Kxf4bGVSXfupvslzed/8AXidjskmu7SIAa3STwsjP1qL4yf6UQ9OtW8EviZ572ol/Rprm/p+5+jUcEAjkRkV0jxZ6oBQHI7TdpLewi8a5fSOSqN2c+irzJ/dzOKAglrxy84qjXDy/ybwtc5fUFmmA54kOyL7r1GAW5gCOca7yUgjNnwSHQgJ1XBXJY9WUNuWP45M59OtaSnGOrJ6GGq13alFy6L+JeJFOFSxK5ubyGS9nbfTLIEjB9XbLPIf6OAvx6QvFUlvOnDsDHS/Rbq1+WdnifeDxSVdEbwWycgsC6SB0Gpg3TquPlWvvlPmTL2bxnGPm/wD1OFa3K6/FvYPpsu+DPdSAeuy6c/qR7VlYuD3PyNJ+z+Ji0nKF3otrN9LpExse9WW3TRBwy3jQfdjk0j8lSt1iaT3lap2Ljoa02+ln9Hc3bPvyOQstic5x5Jcnn0VkGT7ZqZNPQ5soSi9mSs+DyJbwrvSs5R9atxbnr40LgD4soKgY3ySKyakr4Zxm3uRqt54pR6xur/ng7GgN6gFAKAUAoBQCgFAKAUAoCH97HGDbcMuCuTJMPAjAzktJ5dsb5CliPcUA7O939pDDB40ImlSNFzMTKFIAyEV/KgyCfKBnrQGt3k8Mhg4RfeDGsYMf2UGlSSy/dG2ffGaAo+NcoA2/lAP5b1xJO0248T6jQp7eFhCqr3ik/LM+iIYAIztjesbctq6MrC0nSUJpSSSV3yWt9Tf7Ju0d9YzgEpHPGjn08XWiZyeoVt/h610MKs5M8f27KXd0Itv5W89bNq1/BdeJ+mauHnRQHL43xyK1t5bmY4jjGfdjyAX1JbYUB+Z+L8fk4jeLPeamXODHHtpiBz4aE7DPIsepz0ArSU1FXkT0MPUrz7ulG7/nl4nV7Q8ZmvSomIWKPAit0yI4wBge7tj7zfIAbVz6uLk8o5I9hgvZylTSlX+KXD9K/P05HOj6jbY7Y22/52qtOzzO7h1KKcGkknZWVk1Zbs7Z3XgfWQHnn8yP3VhSa0NqlGFT5r+Da+jVjzACFGTnnv7Z2/TFZqNOWRHgo1I0Uqjbeeb1au7X52sfHwwKn9R+u9bR2oNSRFVdHFQnRlk7b1Z8pK+ue/iewwPI/lWlnHVFpVIVk9iXluMbQBgQ2++x5Ecuo65zW6quDThkVKmBhiIShiFtZ5PJNKy3q2jv1Wtzv9ne8W84cyxyO1zbfgkOWA66JDvn2bI6DHOunQrd5G+88P2p2a8FV2U24vRv6dfLoXX2c4xZcSi8aERvjAZWRdaHoGBGR7HkehNTnLJDQCgFAKAUAoBQCgFAKAUBWXa7i1vJxSH6XKkdpw/EjF+Ul04zGgGNyiAPty1b86AkvB+8Pht0+iK6j1nYK+YyT6DWBk/CgI/3635Wxjt153Eyqf6i5dj+aoPnWs5bMWybDUXWqxpre0ioHYDngfGuJFSeh9QrVKUFao0k+NvueVhAJIGMjcCsuo2kmRwwkIVJSgrJqzSyTd9bLK9t+rJb2FtGuIeKRJnVHFBNGP8AxY2kkT8yoHzro4Nf0/E8b7ST2sZs8Ir7v7l8xSBlDDcEAg+x3FWzz5zOM8R0yQWqH62cnl92NBqkc/LCA/idfQ0BTvfPxv6Tdpw+IkRWwBkxyMhAwP7KHA92b0qGtVVONy/2bgJYyt3ayWrfBfl7v2IZCqJhVwM/mf8AGuXPvJ/FL/X4PeYVYPDWo0mk35y8X8xkZfQ1omlky3UpybUoys1bo1vuumj42Pjkj05j/CkUnkzFaU4WlFq11lbi0snfXwZ6NYWpLJNqyduf+zEoYEZOoH1xkHn0qRuMotpWaKUI1qNWMZTc4yvqldNZ6pK6fNZcTLjfPX/n/AVHfKxd2I7SlbNZX62v9EfAu5Prgfln/Gst/CkRxp2qynxSXlf82DqSNiR7jH8aRaTzVxWpynG0ZOPNWv6pnmEsOeCykEEqCD1BKnY+hHI/OpVNQkpw8ii8NLE0Z4bEZ20lxyupW3NaPj0ZZ3Yywt7sG94Zps7+Hyz26kiGTrpZOkT4OllHl9CVrrRkpK6PndalKlUlTnqnZlp2F14iBirI3JkbGUbqpxsfiNjsRsa2IzYoBQCgFAKAUAoBQCgNHjfEltoJZ2BIjUtpHNj91R6szYUDqSKA0OyHBTbW6iXSZ5Gaedh1mkOp8ewOFHsooDsXNskilJEV1PNWAYH5GgKK71jGL+O2hXTHaw7KCdKvJuQq8lARU2G24qnjJ2hs8T0fs3hu8xDqvSK9Xl9LkRaReRPPbfkf4Vz1CWqPYTxNBfBUeTyzWT5XeT8zyYRpAYZwOfw9K27yW1eO8ieEpe7qFVX2VrvyWqeqa3byU93d5cWE4vPBlnt5gbeXwkMjIyhHViFGfvH2ILdQK6eHtsZaXf1PB9rbfvLVT5lGF+uxG/qXjwW/SaMGJJUQABfEjeI4GwwsgDY29PSpzmlR8P7aj+UuK8QYBlggFvAvMt9ZpQA+jOGY+zE9Kw2krs3hTlOShFXb3EC1HLySHMkjNJI2ObsSzfLJNcirUdWeXgfROz8JT7Pw6UtX8zzefDLcv5qfHAcDByMg5+Bz/DFaK9NtPgyxUVPF04Sg01tRlf8A7XfzysZajLoxQWPEhP3QD8Tj9wNbRUf1EFaVZL+lFN83ZeiZ4hkJyCNLA49R8RyrecIxs07plfDYirWUoziozi7P9S5NaZNH2Mtkg4OwII29em/pWJKNk0b0aldVJU6lnZJppNa3Vmm3bTW/geJi4BYFdt8Y/jnnW0O7bUWn1v8AYr4p42nCVWEou2ezsvRbtq9787Loj0U1AHUwyOmB/CsKWw7WT6k0qLxMIzVSUbpO0WlrnwbfmfLZmK7kEgkZ9cHHSs1FBS5ZeBFgZ4idDNpyTkrtfNZtXye/xJN3bwSNeO9rJ4dwIhIiN/NzKpxLFJjcZzGQw5YJwel/C3UXF7meT7eUZVoV4qynFPxWX4L84deCVA2lkbkyNsyN1U42+Y2IwQSCDVo4RtUAoBQCgFAKAUAoBQEP7b8TKMpEMs6W2m4kiiXUzuW0QLjH2Q2uUnp4Sc80Bz07x5gokk4RxFUbkVjDn5rkED40B3Oz3bizvG0RS6ZcZ8KVTE/yVsav7OaAonjl/wDSLm5uCc+LKzAjJ8gOmP8A1arXJxMtupbgfQexKCw+CUnrL4nq+mSz0sc/Iddjt/h8etRJSpyzL05UsZQajLJ+lmr5PNPqZTUZcyZbfcjcZguo/wAMqv8AAMgH74z+ddXCO9M8B7RQ2cc3xSfpb7E74/e+Ba3E5z9VFJJtz8qltvfarRwz8q8DBw2Sfu59CwDb/HDN/ePrVDGyyUT1fsxQjKc6z1VkvHU6WrfGPnVHZVr3PVd7JVFFxyd7O/DjvWXU+LGN9hgnP6CsubsuRpDDQUp3StJ3tbkk31bPMaYZscsDb33z+mKzKV4q+ppQpd3XnsfLaOW5Szvbhla9g8CtzG/r1HwPSkaso6GauAoVvnWfG7uuae7wyPlqxKKTzxWaySqNI17OqTlhKc6rztm39fIyWMTSuVgjkncncRKXx0wSNgB7kVKqFSdklZcyhPtXBYVylKe1KTz2c+SS3WXXi2SOy7BcSl3Fp4YPWWWNf0Us36dakWClvZRn7TUk24U278Wl+eZzOM9n7u2B+k20sacjIAJEA9S8ZIUe7YrR4WpDNZlin2/hMTHup3htZO+meua/BoEbf4VVvnc9A4Jw2VkuXDl4fseA33RkbbbdPbpW9v1PMrqorqjFOLtlluXDVXz0fkbvAOKCzvLO5zhI5Aj/APluNL5+A3+VWsHO85X3/wA+55/2lw8Y0KUo6Rez4Nf/ACfpzFdE8cKAUAoBQCgFAKAUBjnmVFZ2ICqCxJ5AAZJPyoDk9lIyYTcOCHuW8cgjBVWAESEeqxCNT7g0B2qAi/eQ0ScPuJJURiFAQsudMjEJGQeYIdlII5c61k9lNklGm6tSNNb2l5uxQCLgAem1cNu7ufVacNiKitx5EY1FvXH6Z3/Wttt7KiQrDQ72VWyzS3b1fPrZ26I+KgDbDG2+OWc7fPnWzk3DPiRU6MaeJfdqycc7ZK98nbS+Ur+u4lndzx36JepqP1U2IpPQZPkb5Nt8Hap8HU2ZbL3nK9o8F3tBV4rOGvT9nn0uWl3gSO1tNFEC3i29xHhTsGMfk1HkMkaRnq1dM8MUnB2ekiQCVoItgCZJ4l39D5+dc2rQqzm3bI9rge1MBhcPCG18Vleyeub4cz61lCPtXtkP/W1/7CtWqwdTkTS9pMGtFJ+C+7RqNfWC51XbMR0igZs/AyFN/wBPepFgXvkVantTD9FNvq0vpcwPxmw+7LdfO3j/AIT1l4H/AC9CKPtTbWj5S/Y8y39uzFYZGdQmosyeHj1GMnlt+dQ1MNKm01mdTBdtUMXGSmtmybe9W6lg9gu7l7orc3ylLfnHAchpfRpB92P0Xm2d8DY26GHUM3qeb7W7Znin3dPKC9evLgi47OzjhUJEiRoOSooUD4ADFWjhmegPLqCCCAQdiDvkUBRPeb2ajsbhPo4CxTKWEedkcHDBRzVMMmByB1Y9K5+LpxTUj1/s7i6soToLNrON72W62/LSy6kOVicEruMjAx/z0qo4pZXyPQQqymlUlTe0rppNZPfa7V72y5c7o6HAuA/yhMlsCR4iyENy0kRsVJHpq05HPnVnCRaqNPgcb2iqxqYKEo6OS+j8i++w9+81lA0wKzIDFKp5iSMlHz81z8+tdI8Sd6gFAKAUAoBQCgFAR/twNdsLcc7mWOA+6M48X5+EJKA76jAwOQoD7QEJ714pJbRIYUaRnmXIUZwqhny3oNSqMnqRUOITdNqOp0uyJ06eMhOq0oq7z6O3qVJNwqOHe7ureDbJTV4kg/8ATjyaowwc3rkepxHtJhaeVNOT8l5v8HOfjPDUzmS6mOdtEaxD83Yn9PlU0cDHezmVfaiq/wDp00urb+ljxB2nWU6LLhniPt9tpLg+n2YwoqdYaktxzanbeNnf47X4JIlvCuzvaG4C6RDYxsOipEQM+iKZAfY4qWMYx0RzqtapVd6km+rbNbtf3VypGkkl8biTX52lcRxxR4JYlnZjzA9OfKsu9sjSGztLa03kZl4fwm3yJLkzMPuwIX/1jkL+WagVOq/mn5I688bgYK1HD35zk36L8ms/auzi/wC68OjJ/HcMZCfiiBQPzNSKkt931ZTnj6jd4qMf+2KXrm/U05e013dHw0MES4+yiw26gf12xt7FqkKbbbuzxb9mYgMz39pF7KzTn/VAr+tGI2vn/PodnhcvCrR43NxLcBXV2RYCok07hSzsMLnGdt8VCqbc9qT00L88ZTjh3Qoxa2n8Tbu2loskrK+e8sN+/wBt+lrN8SUH6av41Mc81v8ArAJqx9DfT+LxBn+7jH+lQGwnf9b9bWb5Ff8AGgN63797FvtRXC79Qp/c1AQjtZ2qtb+4af6Ui7BERopV0oCSBkKwzliSdtz6CqmIoTqO6Z6LsftXDYKDjOLu9WreC6L8nNS3DbRSwSE7gJKhY9dkJDn1xjNU5YaotUeipdt4KatGdnzTWf0Jh3T2DLxFdaOpSJ23BH4Vycj3PzqfCJ95JtHK9oJUvdKUack1fc73ss3659S5rayWN5XUY8UhmAHNwAur4lVQf2RXQPIGzQCgFAKAUAoBQEa7S9ubOwKC5k06zpGAW+JwN9I6n99Acrj/AGns3msZhdWxhhkeV28ResUkUeBnfzSk56aaA5/Gu+jh8O0bPMc4+rUnHzbSpHwJoCu+Pd993LlbdEhXcBj52+ONlz8QaAg192kvrxgrzzyFtgikgE9AETAJ+VASngHc7fTL4lx4dpFjJaYjVj10A7f2itAS3s32e7N20oSa8juZQNWZGIiG+Pujwyf6LMx64oC4+HxQpEDbJGIyMr4QUBh0xp2NAUp3h98Mgd7exwCrFWlIyMjYhFPPfIywI22HWgK2jh4jxSTYXFy2c9Sq/wC4g/KgJRwzufuCUF7Pb2eohQjuHkJOwwqnTuf6VaucVqyanh6tRNwi2lrZEgu+4CXxcRXcfg4HmdG1g9fKPKR/aFbEJtxfs/LjzXpz7RAD9XoDNH+z/FnzXsmPaID/AHqAyf8AQBB/nk39xf8AGgMH/V+T/PW/9of/AJUBq/8AV9f/AD9f/YP/ABKAx2Pc9YeIsMvEw0hP2Iwik+wyW3rTvIXtfMs+5YhQ7zYezxsSNe4Sw6z3n96If/arcrA9wvD/AP695/fi/wCFQHj/AKBLH/OLr84/+HQGv2Y7vTBcOeG8WkDwsI5laLWMZPlKlgCMhh1wQa0jOMm0txYq4arRhGU1ZSzXP+ZFwityufaAUAoBQCgFAKA/M3fpwGeG/e4ZXMEgXQ+5VTgjRnGAfKWx75oCtaAyQQs7KiKWZiAqqMkk7AADmaAsjs13LX9wym4C20R3JYhnx7IvX+sR/CgLv7H9gbPhoBgjzLjBmfzOfXfko9lAoDh9/PDzLwmRgxHgyJJgHAYZ0EH1+3n4gUBWHYbufk4hZi7a48HWW8NfDLZAyMk6hgEjoDtvQHU7oeKTcM4pLwm5OVdigAOpVlALKy55K67cs5K5xvQFu3XYXh0kpmezt2djqJKDc8ySORJO5JG9Ady1tkiQJGioijAVVCgD0AGwoCMtwaJZZVuoEkE8hK3GAWGr7KM2zxkbKpU42G4Jwa/dxu1Ja7/5oddYuq6cZUJtbCzhuy1aWkk9XfPXJokFvxKJiyrIpKuYyM7hwCxXfrgE/AGplOL3nOnQqxScovNX8NL+Zxk7cWpuEtwXJYqofQdAZxlFJO4Y/D19Ki94htbJefY+JVF1mlZXyvnZavojoP2htw0iCTLxnSyBWZtWM4AAyeY3G1b97HNFZYGvaMnHJ5p3SXnuI/wHtxm0Fzdxui5I8VU+rPmKqAAxbOxHLG3PcZhp4j4Nqa8TpYvse2J7nDyTf9reel3uS+/I73Ce0UNy5jiEuQuo6onQYPLdgOfT13qaFWMnZfQ52IwNWhBTnazdspJ/RmHtzdNFYXLocN4eAeWNRC5BHXesV21TbRJ2VTjUxlOMtL/TMx8I7J2ccUOLeIsoVtZUFiwA82rmd9/SsQowSWRtiO08VOpL43Z3yvlbhY3p+0FukgiaVQ5XWBucjVpGMczq2wN9jWzqxTs2V4YKvOHeKLte3pf6Hj//AEdvr0am+34evQ3h+J+DxMadWdufPbnTvY3sbe4Vtjatuva6vbjbW32DdooA5Qsww/h69DeH4n4PExp1Z2xnntzp3sb2HuNZw2kt17XV7cba239MyP8AZG7hhnu4tzNNeSnSqliFBGktgeVPNzbbc4zUNFxjKS3ts6PaNKrVpUp/pjTjm3bO2aXF5aLPiTarRwhQCgFAKAUAoBQGG8tI5UMcqJIjbFXUMp+IOxoCJXXdXwpyCbRFwc+VnUH2IDYx7UBI+D8Dt7RSttBFEDz0KFz8TzPzoDoUAoCsf2hbwpwsIBnxZ0Qn0ADv+9Bt/hQE47JWAt7K1hGD4cMakgYyQoyce5yaApnv0tjBxaxu121KnLc64pM5x64ZAPhQF9qcjNAfaA53EIJJT4elBGSpL6iWwCGIC6cZJGAdW2c9MVpJN5bizRnTprbu9rPK2WeWt/S2ehF+N9lZpZ7yVCB4gj8I55EqIpjjIwRGCBn8R9agnRk5Sa/m5nVwvaVGnSpQl+m9/PaivP6HR4/we4mZ1Tw9GEMWp2CqyebeNQNRLAeYtgDGF233qQlLQrYTFUKSTle+d7JXaeXzN5WW62b355bXC+EMl3fTtjE/hhd+ioFPw82fyraMGpyk99iKviozw9GlH9G1fxd/oavBLK4gsI7eJAsqFkbU2gKCWOtSFYMdxjbGTvyIrWEZRpqK1JcVWo1sXKtN3i7NWV75LJ5pr+W1udbhMcieVoY0XclllaQltt2zGpJO+STmpIJrK3qVMRKnL4lNt84pK3KzflY3riFXVkcBlYFWB5EHYg/Ktmk1ZleE5QkpRdmiL3fZq68MW0V3ptiNO6ZlVPwB84IxtkjIHr1gdKdtlSy9TrU8fhtvvp0r1Ovwt8WvXqbsfA9F3byIoEMNs0S77g5QKMf1Qd62VO001okV3jNrDThJ/FKab8nf1NCw7IRxXDObeCVWkMgldjrTJLY0FSpIbkQRtj0ydY0EpXsnzLNXtSdSioqcotK2ylk9173TV1qs/XJZdj4orhnNvDKrOZBI7HUmTqK6CpVsNnB22xncZKNBKV7Jir2rUqUVFVJRaVrJKztle901da6/ZZuF8NaKa4uYF/nZ2EiEldajALLkbOH8QjowJ9QRmMLSco72R18QqlKFGq/ljk9bPg+TVlxVuqJRU5yhQCgFAKAUAoBQCgFAKAUAoCrf2hnY8PgjXH1l0i9PwyEDflvjf296As20j0oinHlUDblsMbZ3xQFKd9al+McKjbJQmMaQCD5psNhsYJICjG+Mct9wLK7wu1y8LtRcmJpSziNVB0jJDNljvhcKeh3IoDgcA72raWxW5uPJMXaMW8eZHdxggIvPBBG5wM7ZoDhd5PejdQLHBbWs9vNKpbVMqFgnQoqsy52bOrcY5bg0BWUPanjVsRdtLehWIOqUOYmzvjDjRg+1AfpPsVx36dY291gAyJ5gOQcEq4GemoGgId3t95R4dot7Xw2uG3bV5vCXbGVH3mztk8t8bigK64b328RSNvFWKbylVkKaCsh3Vjp8p6+XAzjmKAv/AIHdu1pDNcNHrMSu7JkJuoYkZ+7QFf8AZnvYa/4n9Ft7bNtpYmTfWAoJ1kDbSTpGnGdxvnagLNtblJVDxsGU8iDkf/2gKU/aB4hd21zZSw3EkcZRtCo2nEiMCzHB82Q6c/Q+poBwvvR4veQM1nYxuYFHjSbsCQMnSmV3OM6V1H8xQFudl+NLe2sNygx4i5K5zpbkyn3DAj5UBUXev2/vfp/8ncOZ0K6UbwwC8kjYOAcZAAIG2N80B97AdnO0EN/FLcNIsLH67xZ0lVk5kaBIxD7YBA2PtkUBeFAfaAUAoBQCgFAKAUAoBQCgK071IfHv+C22xD3DSFW+yRHoJz8iduuaAmXaLtRa2KF7mZE9Fzl2/qoNz+VAUv2dupeP8ejuyhW3tSrgE/ZVCTGDjbW0m5HpnnjcC2e8+FH4VfCTGBCzDP4hunPrqAoCtP2b+Cq30q8dUJUrFGTuynBaTHpkFBnnz+YF0cTvIoI3nmIVIlLFiPsjr7/lzoCueI9tZ+K20kPDeHSyxyhozNcBY4tJypI83mIPodvTpQGP9nW61cOlj3+rnbmc7MqHYdBnP60BXfFuAG97TS2lwxAknJYg5PhhPEUD0zGoHt8qAs/vZ4LBbcCmhgiVI4zHpUdDrUZJO5Y5OSdzk0Bsdobr/wCWi65GqxiHpsyICNvYkUBGP2bLBPBu58fWF1jz6IBq/Un9BQHc45CvCeKWUlp5Y7+UxT2ynylvKBKiclIJBJHw60Bw/wBpaAGKxffKvKo9MMEJ/wBgfrQFl9huAixsYLYadSqC5UY1Od2Pvvt8AKA5/YKIxScStzj6u9dxj8MyRzAfEayPyoCNdue6qS4vDxCxufBuMh9LA48RQACGG65wM7GgNzsh29uBPHw7itu8N02VSUD6uXHXbbPuuRn05UBY9AKAUAoBQCgFAKAUAoBQCgID3i8Aubi84ZNbh8RPLHI6FdUQlVV8QatvLgn44oCNydw0bsrS307nHnJQZY9MEscD2OaAsjsr2Xt+HQ+DbJpHNmO7OfVm6n9B0AoDR70ImfhV8qgk+CTgegwT+gNARr9n7hrRcMMjBgZpmcZGMqAqgj2ODvQHf71eBTX3DZre23kJVgpONYVgxXJ2ztkZ2yBy50BALDiHG7i3i4ba2LWKRosUk8gZdgNJKMwA3wSdIY77Ec6AlPdz2Hl4Tcyxq5ltpoY2ZyQMTqSGAXmFIYkewAJOKAydu+7RL2Zb22lNteIVPiAZViuNJYDcMAANQ6DBBoCP94ljxU8JuRez2ZjTST4Ub65MOoXJLBVG4JwvTFAT3spYpLwmzhlUOj2cKMpzhlMag+9AVie67inDrh5eEXKCNzjDNpIUnYOrAo2kH7XPngA0BLOzHYm8e8TiHFp0mmiBEMUf2I85BPIDO/Qc8HJwKA5/7Rdtq4dE+/kuF/VXG/6UBaUMgZVZSCpAII5EHcfpQHGsODyRX11cBk8G4SPKb6vFQadXpgpgf2RQEeju73h1xdtNbz3kFxOZUlt/O8SYVVjaI4OFUbFc5x6mgOfxBrni95ZhbSe2tLScTtNcKYpHZd1VEPm0nqeuemNwLMoD7QCgFAKAUAoBQCgFAKAUAoBQCgFAAKAUAoBQCgIP3yS//C5YVwZLh4oI16s7OpAHvhSflQEv4baCGGKIco0VB8FAH8KA2aAUBgvLOOZDHKiSIeauoYHqMg7c6Az0AoBQCgFAKAUAoBQCgFAKAUAoBQCgFAKAUAoBQCgFAeZFyCMkZGMjYj4e9AQ7h44raDwTHDfRqCI5mmMMpH3RKGRgW6FgTnnzoBYdnrm5u473iXhL4GTb20TM6oxAy8jkDU+2BgYFATOgFAKAUAoBQCgFAKA//9k="/>
          <p:cNvSpPr>
            <a:spLocks noChangeAspect="1" noChangeArrowheads="1"/>
          </p:cNvSpPr>
          <p:nvPr/>
        </p:nvSpPr>
        <p:spPr bwMode="auto">
          <a:xfrm>
            <a:off x="2101850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2" descr="data:image/jpeg;base64,/9j/4AAQSkZJRgABAQAAAQABAAD/2wCEAAkGBxQSEhMSEhQUFhUWGBwXGRcYGBsXHhoaIB8aGxodHRwaHiggHxsnHBgYITElJikrLi4uHB8zODMsNygtLisBCgoKDg0OGxAQGy8mICUvLzQvLSwsLCwyLDQ0LCwvLi0sLCwsLCwrLS8tLC0sLzQsLCwsLCwsLDQsLCwsLCwsLP/AABEIANgA6gMBEQACEQEDEQH/xAAcAAEAAgMBAQEAAAAAAAAAAAAABgcDBAUCAQj/xABPEAACAQMCAwYCBwMHCAgHAQABAgMABBESIQUxQQYHEyJRYXGBFCMyQlKRoQixwRUzYnKCktFDVKKjssLT8BcYJDRjc4OTJSZTw9Lh8Rb/xAAbAQEAAgMBAQAAAAAAAAAAAAAAAwQBAgUGB//EADkRAAIBAgMFBQcDBAEFAAAAAAABAgMRBCExEkFRYXEFE4GRoQYUIjKxwdFC4fAjUmLxgjNyktLi/9oADAMBAAIRAxEAPwC8aAUAoBQCgFAKAUAoBQCgFAKAUAoBQGre3yRaQx8znSiD7TtjOFHwBJ6AAk4AoDZFAeJp1XGo41HSB1J9AOvU/AE9KAyUAoBQCgFAKAUAoBQCgFAKAUAoBQCgPEsgUFmICgZJJwAPUk9KA1rG88YCRP5s/ZYjGv3Gfu+h68xtgkDcoBQCgFAKAUAoBQEY7WdsY7RlgQGa6kwI4F55Oylz91SfXc4OORI1lJLqTUaEql3pFavcvy3uWr8zN2X4HJHm4vJBNdyfaYbLEnMRRDog6nmx3JO2MkUrXy0NvtJ2hhsYTNO2ByVRuzt+FR6/oKSklqb0qUqkrR/0uL5Gl2Ws55P+2XwUTuDoiHK3iO4QZ5yHYu3UgDkorJo9ciR0MCgFAKAUAoBQCgFAKAUB4mlVFLMQqgZJJwAPUk8hQHEXtbbNjwvFmB5NDDLKp57h0UqRsdwaA1Z+2RU4HD+JP7rAo/23BoDiTd6BQ6W4VxMH/wAnP7jQHu37YcSujptOFvECM+Ldv4aj+wF1H5GgO3w3s3I+JOIzfSpAdQjC6IIzsRpi+8QRkM+SOmmgOxxjikVrC887hI0GWY/kAANySSAAOZNAVtN37WQYhYLhgDs31YyPXBfI+dAdvg/e1w2cDVK0BPSZdI/vLlP1oLEzsb6OZQ8MiSKeTIwYfmDigPF9xKKHHiyKpbZVJ8zHnhVHmY7cgCaA9W41ESkMuVwEbHlGcnOOp2+GB70Bs0AoCse3XeYELWvDyHmzpeYDWkZzjSgH25c7Y5A+vKoqlVQy1e5F3B4KWIbk3swj80novy+COt3edizaBrm6PiXcvmZmOopnmC3Vz1I/qjYb5hBrOWv8yRricRGdqdJWgtFvb/ulxb9Fkjsdr+1kPD4tT+eRto4VI1OfX2Qcy3T3JAO05qC2mR4bDVMRUVKmrt/y75EO7C8Jm4jcfypfZZFY/R4znTkfeVeiLjA/EwLHkDUdNOT25eC4fuW8ZOnRj7tRd0vml/c+C/xW7i8+BaNTHNFAKAUAoBQCgFAKAUAoBQFV9n7tuM8TuxO2bSxcCO3+676pFV5B9/BjJwdh5duecAtMDHKsg+0AoBQCgI/27tUks3EgBRXikIOMEJKjkHO2MKQfbNAdiSxiYYMcZHoVB/hQHHv+xXD5cmSztieZbw1U9TzUA9TQGjb93PCwdaWsYz1V3GfybGPagO7wngVta5+jwxxlvtFV8zf1m5n5mgOjQHD7S9rbSwXVczKpIyqDzO39VBufjyHU0BT3a/vHub9WhgVrW2OzHP1sg6gkfZU+g39yCRVariYxyjmzs4HsWtXXeVfgprNt625L7vLqTbux7BC2VbmdAJcfVxkfzQPU/wDiEH5DbmTW1Gk4/FPOTI+0cfCqlQw62aUdFxfFnb7ddt4uHpoGJLl1Jji3+GpyPsoD8zggdcSzmoK7KOGw1TEVFTpq7f8ALvkVd2V4HNxi8eS5dnUEG4k+ztzWGPH2QfQclJPNgTUpp1pbctFoj0GNnT7MoPC0HepL5pcFw5X+merRfMEKoqogCqoCqo2AA2AA9AKunmDJQCgFAKAUAoBQCgFAKAUAoCvOCd3c9leT3Npeqkc5JaJoNexJYDOsbqzHBxyNASefs74ylbm4uJVPNFfwF9x9QFcj2ZjQHA7r28FuI2Gr/u10/hoWLFYHw0W7b4xnqd80BO6AUB4eVRklgMDJyQMD1PoKArDtZ2ml4qJOHcJj8RH8k12wxCq9QrEeY+4z7Z5gCz12G55Dc0BUXfNxsySQ2kbnwvDEzlWIEmokRjKnzLhWOORyvpVXFVnBJR1Z3+wezqeKqSlVV4x3cW/9EF4Hxu7sG1WcxVeZhfzRt/ZP2T7rg+9QUsXbKfmdPtH2dU3t4Wy/xeng93j5o78ne7xPl4doD7I5P5CT99WliIPO5wKnZGKhLZcc+Cab8le3jZcyP8R7dcTmOJ7uWJT0jVYx/ejAb8yaOtdfBn4iPZzpyXvd6ae9xuvNPI59tZhm1DXLI3XeR2+GMkn9apTqVqrtbyPU4bB9mYGKqOab1Tk0/JL7K/Mtvu47BMjLd3iYYbxRNzU9HcZxq9FPLmd8Ys4fD7HxS1+hw+2e2fev6VG+xv8A8v2R0u2veTFba4LXTNcDYnnHEf6bD7TD8C7+pFS1a0aazOfgOzK+MlaCst8novy+hUnDOHz3tyI1ZpbidsvI++APtO3oig7KMDkBzqitrETz0R6up3HYuF+DOctL73xfJcPu7n6G7O8EjsrdLeLOlRux+07H7TMfxE7/AKDYV00klZHh6lSVSTnN3b1Z06yaCgFAKAUAoBQCgFAKAUAoBQCgFAQXth2WnWduJ8OmSC5CaZVkGYpoxv5tjggAb+w3HOgNGS6vZbe4uV4gouoIvFNlAkciIQmoRSKwMhdsMM5XfkNtwNK1v+M3sZmlkj4db6SzyMgQqvMkCTLZHqSgxvUS7xvOyRdl7pCmtnalNrO9kl93bwRFu1vYiOO2XiNndtdRFtMrOVYtqYLnKgawH+0r5rE1sxbjqb4apGvWhTqpbLdskla+V8lnZ55ly9j7uOazt5IVRFMa5jQBVRseZQF2GDkVKmmroozhKEnCWqdn4HztlGWsrhFYLrTQWJ06VYgO2fZCx+VZNT8/9pLgSzSmLEcYPhxAcliTCRAfFVB+LGuVVqJ1rtXSPedn4OdPs1RhLYnPO/C7VvSy8TlRwScmkyPYYP51rKpT1jHPn+CxQwWOts1q94/4pJv/AJarwz5mSAPJIILaJpZTvoQZ+JP8Sdvet6eHlV+KTyKuN7ZoYFujRjeS13JPm9W+Pqz3xG1ubZ/DurdoyQDjY+U8jsSD/wDo/Ct6mGhHSVnz/JXwvbeIrK9SjtQ0bjnbrHP7X3G3wLiU1m5ktJni1faUYZG9yjAjPvzrSOLqRyeZYq+z2DrvvKbcU+Gnrp0OjxTtZe3IKy3Uuk81TEQPx8MAkexOKxLF1HpkSUfZzB03eV5dX+LHN4Xw15pEggTU7bKo2HuT0CjmTUUISqysdHFYmjgaG08ksklv5IvfsN2SisIjgh5nx4svqR91fRBnYfM7116dNQjso+dYzF1MVVdWpq/RcESetyqKAUAoBQCgFAKAUAoBQCgFAKAUAoDFdQ60dM41KVz6ZGKArXsbDDbccv4opCfHXWysuMSA62VGBOoDxSSCAfjg1qppycd5PLD1I0o1Wvhk2k+mpud9tyfoBgGkeM6ZyRkhXVyFXmxyATkqAOuSAcTmoRvIzhcNUxNRU6Su/wCZvgjlx8Pt4+zTrAzOpw7MwCt4virqDKCQCCMYydgNzzOs3em2uH2JcNTlTxkIVFZqaT/8kVlExUkoSpOxKkqT6ZI51yI1Jx0Z9FrYLD1ntVIJvi0rmnFYqCwKqQd8lRn3BOPnUk60mk07PqUsP2ZTpSnTlGMovNPZV1xTaS5NePA2Qm2OlROTvfedCNGKg6bzjzz8L69N5hPiDYaT6MSc/MdTUn9J5u/QpSXaEfghstbpNu65tWzfRpN8C3Oz3DbaPgUy2qePNPG0cgABkedxpCt6KpbO+wUaj1NdanNSinE8Bi8PUw9aVOprfXjz8SMd5cyq/D7XWsk9rbaLh1OrzYjAVj6kozYO+CPWq+Mt3eZ1/ZtT97bjpZ3+3roRB2A3JA+O1cxRbyR7irVhTjtTaXV2z6s1fHkLBdKLqOA7vhB7s3ID3NW6eHpy/V4aHncX2xjqCd6CS3Su5R80l6tF6dgOxawwrJJOkxcaiYcCNgd1BcHVIoHIZCHOdJO9dCFOMFaJ5LFYuriqneVXd+i6LcTuNAoCqAABgADAA6AD0rcrHqgFAKAUAoBQCgFAKAUAoBQCgFAKAUAoCiO2wlseKtPC/mZzLG2MjVgeLEwPPAkG34ZFwcjIo19qlPvY6bz1PZcqOOwvuNXKSzi1/NVd34pnF4rxS44hcK0h1yyFYkUDCjJwqqN8DJyTv1JO1VnOWImkdqlh6HZGFlU14ve3uXT/AGzJ2rspLCeSxaWTwvLImpiEkyBltIwpIfI5dBU9enOCtD5Tl9kYvC4mp3mISVZaSeV/DS6042sceqB61Z6DFBYUAoDJDOyZ0My5GDpYrtyI26YraM5R0ZBWw1GsrVYqXVXMKRgZwAM7n3PqaSnKWrM0cPSorZpRUVyRjvMaG1AkY6VvRvtqzK3ajprCT7yLatold9fDXwNaC1RhlCy+uljz+B6danqVpwlaaT6o5GE7MwuIpKph5Sg9+xJ2v0d8nr0ZPOyfZPicMEd/w25jk16i1uSUDEMyspXOhmBXmSpz1roU/lTR5LFKUa04yd2m1eyWj5FvdlOOG7gDPG0U6eWaFgQY367Hmp5qeRFblY7VAKAUAoBQCgFAKAUAoBQCgFAKAUAoBQEPj4dDe3PEILuJHWOWJkRhuA0SgSK3Mairrtj+bNY1MptZo3uG9iLC3kSaK2RZE3VssdJIIyAxIzgmiilojeVWpJWlJtc2zd472dtbwKLqCOXT9ksN1zjOlhuM4GcHfArJGQbivctZvk20s9ufTV4q/kx1f6VYaT1NoTlD5W10bX0Irdd1XErYlrd7a5Xnh0QsfbTMjL+T1rsR4Il95rf3y83+TRtb2/gljgn4RZsXcRrrslQEsQo+sjGjGTzrNlwNO8lxfmfR2u4eZWhvOFRxaXMcklvKyaSp0sQqhTgYJ2bO1YcIPVLyJY4vER+WpJf8n+SRd4HYFLaNJ7JZGTOl0y0ukHJVwTlsZ2OSeYPrVXEYaLjeCzO92R23UVVU8TO8Xve583wemd8yuhIMlcjIOCM7gjmCOhrnuEo6o9dSxNGr/wBOafRpgvhtJ6jI+XP94rOzeO0jDrbNdUpfqV14ar1T8+B5SEKSRtnmOnx+NZlUco2e40pYKnRqupSy2tUtG+Ntz6alz9y3FRJaS2/3reU7f0ZPrAf7zOPlXUw7vSR4HtmGzjqq5380n9ywdAzqwM4xnG+PTPpU5zD1QCgFAKAUAoBQCgFAKAUAoBQCgFAKAUBEe2Ylt2kv7cDVFZT68j7Who5IwT7DxyP6xoDm8Q7bTJNw23CL48pf6VFn7CpHqfBAPrrXbzAAdaA2+JcSdooeKRM/hQySa0BOmS01FDIFH2iAomU89OR1oDqNwWZPrLO7kAxkRTn6RE3X7R+tGRtkOQNjg8iByF7X3hkeBbNDcRjU9s0pjZk2GuGRlMcqZPPKkciAaA7vBe08Nw3heeGfGTbzKY5BjngHZ1/pISPegK/7fd0rXd2s1o0caTE/SNRPlYnJkQdSQTlcgZAPU4wZuWyi4AHoMVkwa88cUuqJxHJgDUjANgHOMg9Dg/kaCxVHF+yVnLfy2I0W0hQtGmPJLG6nQ0QP83LHIu6jYhcgbnGihFS2ksyxLFVZ0lSk7xTur7unLkVVAkyPJC50vGSrKwzggkMM8+YqpiIU42bj5Hf7FxOOrOVOnVWWdppvyev+ycd1MEhvJvr3iDCISeEFBZSXC7uGx51VcgZ+s2IqbDOLh8OhQ7cp1oYq9ZpyaT+FNLhvvwL5toAihVzgfiYsfmWJJPxqwccy0AoBQCgFAKAUAoBQCgFAKAUAoBQCgFAfGXIwdwaAj7dl0PExxHbV9HMJHqdQIb+7lfyoDuQ2yIixqqhFUIFA2CgYAA5YxtigFrbrGixpkKihVBJOwGBudzsOtAc7tDwRblFIYxzRHXDMv2o3/ihHlZTswJFAexarcxKLqFNY+0p8wVx1RueOoYYOCOR2oDnSXE9tqESyXKR41QlwZlQ50tG7keINj5XOchsMcAEDmS96/DEyJJpI3HNHgmVvfbR0oCsO2XeE81/Fd8PMkSxJ4Ydl2k3LHWv4NwMHcbnY1HKaWW/gWaWFnUW1ZqP91nsrq9y48D12/wC0UXEYLa6wYbq1YLLHnGUfGJImG7BZAMYOpdRyORrCmqkbwZJPDSwldRxMcr581vaa4aoivF755LlZ5cF3AWSQf5QgaQ5HIMVCZxsSpI5mq7mq9JrfwOtTwtTsvHU5vOm3ZS4p5Z8Gsn4XRMe67B4kEP8AlbaWMH0IaOQEe4KZrXAvJon9qYWqU5cmvJ/uX3GSQCdjjer55U9UAoBQCgFAKAUAoBQCgFAKAUAoBQCgFAKAUAoBQCgFAcPtZd/RovpgGfAwXHrCSBL8wvnHuo6E0B0LizguFUyRxSqcMpZVceqkZB9iDQFA94PAfoPEZEVQILnM0QHIH/KJjphsnHQFapYyndba3HpfZvF7NWWGlpPTqt3ivoR94l06WAI6e3wqipy2tqOp6mphqHc91VScNye7kt+W62duh8VVK6PtAbEH9M1mTnGW3ozWlTw1ag8PfaismnquF9Grbnqdjshc+FxLh7k/5bRk/wBNGT/eqzg38TOL7TQ2aFLk7en7H6TronjRQCgFAKA0ZuKxiTwVOuXGTGm5UHkW6IPdsZ6ZoDBx7tHbWSB7qZI88gTlm/qqPM3yFARSx7fXF8T/ACZYvJHnH0m4fwYsjngAMzfLf1FAd+K1mRPE4heKANysX/Z4h/aLGQ/3wPagOZc95dgriG3aS6k6R2qGY+mc7Lj3zQHRtOK30+ClmsCH71zKNY+EUQbPwLrQHatYpBvJIGP9FNC/kSx/0qA2aAUAoBQCgFAKAUAoBQCgFAaXGo1a3nVwCjROGB5FSpBz7YzQEc7sb4fyRYtMVT6rSNRAyFJVefqoBoDj9+PDvFsEuUwWtpVcEb5RvIwz6ZKN/ZrWUVJNMko1ZUakakdYtPyKfeUDGTjP/PPlXFUJPQ+oVMVSptbbtfTJ2z0ztZeLPunzE+2Kxf4bGVSXfupvslzed/8AXidjskmu7SIAa3STwsjP1qL4yf6UQ9OtW8EviZ572ol/Rprm/p+5+jUcEAjkRkV0jxZ6oBQHI7TdpLewi8a5fSOSqN2c+irzJ/dzOKAglrxy84qjXDy/ybwtc5fUFmmA54kOyL7r1GAW5gCOca7yUgjNnwSHQgJ1XBXJY9WUNuWP45M59OtaSnGOrJ6GGq13alFy6L+JeJFOFSxK5ubyGS9nbfTLIEjB9XbLPIf6OAvx6QvFUlvOnDsDHS/Rbq1+WdnifeDxSVdEbwWycgsC6SB0Gpg3TquPlWvvlPmTL2bxnGPm/wD1OFa3K6/FvYPpsu+DPdSAeuy6c/qR7VlYuD3PyNJ+z+Ji0nKF3otrN9LpExse9WW3TRBwy3jQfdjk0j8lSt1iaT3lap2Ljoa02+ln9Hc3bPvyOQstic5x5Jcnn0VkGT7ZqZNPQ5soSi9mSs+DyJbwrvSs5R9atxbnr40LgD4soKgY3ySKyakr4Zxm3uRqt54pR6xur/ng7GgN6gFAKAUAoBQCgFAKAUAoCH97HGDbcMuCuTJMPAjAzktJ5dsb5CliPcUA7O939pDDB40ImlSNFzMTKFIAyEV/KgyCfKBnrQGt3k8Mhg4RfeDGsYMf2UGlSSy/dG2ffGaAo+NcoA2/lAP5b1xJO0248T6jQp7eFhCqr3ik/LM+iIYAIztjesbctq6MrC0nSUJpSSSV3yWt9Tf7Ju0d9YzgEpHPGjn08XWiZyeoVt/h610MKs5M8f27KXd0Itv5W89bNq1/BdeJ+mauHnRQHL43xyK1t5bmY4jjGfdjyAX1JbYUB+Z+L8fk4jeLPeamXODHHtpiBz4aE7DPIsepz0ArSU1FXkT0MPUrz7ulG7/nl4nV7Q8ZmvSomIWKPAit0yI4wBge7tj7zfIAbVz6uLk8o5I9hgvZylTSlX+KXD9K/P05HOj6jbY7Y22/52qtOzzO7h1KKcGkknZWVk1Zbs7Z3XgfWQHnn8yP3VhSa0NqlGFT5r+Da+jVjzACFGTnnv7Z2/TFZqNOWRHgo1I0Uqjbeeb1au7X52sfHwwKn9R+u9bR2oNSRFVdHFQnRlk7b1Z8pK+ue/iewwPI/lWlnHVFpVIVk9iXluMbQBgQ2++x5Ecuo65zW6quDThkVKmBhiIShiFtZ5PJNKy3q2jv1Wtzv9ne8W84cyxyO1zbfgkOWA66JDvn2bI6DHOunQrd5G+88P2p2a8FV2U24vRv6dfLoXX2c4xZcSi8aERvjAZWRdaHoGBGR7HkehNTnLJDQCgFAKAUAoBQCgFAKAUBWXa7i1vJxSH6XKkdpw/EjF+Ul04zGgGNyiAPty1b86AkvB+8Pht0+iK6j1nYK+YyT6DWBk/CgI/3635Wxjt153Eyqf6i5dj+aoPnWs5bMWybDUXWqxpre0ioHYDngfGuJFSeh9QrVKUFao0k+NvueVhAJIGMjcCsuo2kmRwwkIVJSgrJqzSyTd9bLK9t+rJb2FtGuIeKRJnVHFBNGP8AxY2kkT8yoHzro4Nf0/E8b7ST2sZs8Ir7v7l8xSBlDDcEAg+x3FWzz5zOM8R0yQWqH62cnl92NBqkc/LCA/idfQ0BTvfPxv6Tdpw+IkRWwBkxyMhAwP7KHA92b0qGtVVONy/2bgJYyt3ayWrfBfl7v2IZCqJhVwM/mf8AGuXPvJ/FL/X4PeYVYPDWo0mk35y8X8xkZfQ1omlky3UpybUoys1bo1vuumj42Pjkj05j/CkUnkzFaU4WlFq11lbi0snfXwZ6NYWpLJNqyduf+zEoYEZOoH1xkHn0qRuMotpWaKUI1qNWMZTc4yvqldNZ6pK6fNZcTLjfPX/n/AVHfKxd2I7SlbNZX62v9EfAu5Prgfln/Gst/CkRxp2qynxSXlf82DqSNiR7jH8aRaTzVxWpynG0ZOPNWv6pnmEsOeCykEEqCD1BKnY+hHI/OpVNQkpw8ii8NLE0Z4bEZ20lxyupW3NaPj0ZZ3Yywt7sG94Zps7+Hyz26kiGTrpZOkT4OllHl9CVrrRkpK6PndalKlUlTnqnZlp2F14iBirI3JkbGUbqpxsfiNjsRsa2IzYoBQCgFAKAUAoBQCgNHjfEltoJZ2BIjUtpHNj91R6szYUDqSKA0OyHBTbW6iXSZ5Gaedh1mkOp8ewOFHsooDsXNskilJEV1PNWAYH5GgKK71jGL+O2hXTHaw7KCdKvJuQq8lARU2G24qnjJ2hs8T0fs3hu8xDqvSK9Xl9LkRaReRPPbfkf4Vz1CWqPYTxNBfBUeTyzWT5XeT8zyYRpAYZwOfw9K27yW1eO8ieEpe7qFVX2VrvyWqeqa3byU93d5cWE4vPBlnt5gbeXwkMjIyhHViFGfvH2ILdQK6eHtsZaXf1PB9rbfvLVT5lGF+uxG/qXjwW/SaMGJJUQABfEjeI4GwwsgDY29PSpzmlR8P7aj+UuK8QYBlggFvAvMt9ZpQA+jOGY+zE9Kw2krs3hTlOShFXb3EC1HLySHMkjNJI2ObsSzfLJNcirUdWeXgfROz8JT7Pw6UtX8zzefDLcv5qfHAcDByMg5+Bz/DFaK9NtPgyxUVPF04Sg01tRlf8A7XfzysZajLoxQWPEhP3QD8Tj9wNbRUf1EFaVZL+lFN83ZeiZ4hkJyCNLA49R8RyrecIxs07plfDYirWUoziozi7P9S5NaZNH2Mtkg4OwII29em/pWJKNk0b0aldVJU6lnZJppNa3Vmm3bTW/geJi4BYFdt8Y/jnnW0O7bUWn1v8AYr4p42nCVWEou2ezsvRbtq9787Loj0U1AHUwyOmB/CsKWw7WT6k0qLxMIzVSUbpO0WlrnwbfmfLZmK7kEgkZ9cHHSs1FBS5ZeBFgZ4idDNpyTkrtfNZtXye/xJN3bwSNeO9rJ4dwIhIiN/NzKpxLFJjcZzGQw5YJwel/C3UXF7meT7eUZVoV4qynFPxWX4L84deCVA2lkbkyNsyN1U42+Y2IwQSCDVo4RtUAoBQCgFAKAUAoBQEP7b8TKMpEMs6W2m4kiiXUzuW0QLjH2Q2uUnp4Sc80Bz07x5gokk4RxFUbkVjDn5rkED40B3Oz3bizvG0RS6ZcZ8KVTE/yVsav7OaAonjl/wDSLm5uCc+LKzAjJ8gOmP8A1arXJxMtupbgfQexKCw+CUnrL4nq+mSz0sc/Iddjt/h8etRJSpyzL05UsZQajLJ+lmr5PNPqZTUZcyZbfcjcZguo/wAMqv8AAMgH74z+ddXCO9M8B7RQ2cc3xSfpb7E74/e+Ba3E5z9VFJJtz8qltvfarRwz8q8DBw2Sfu59CwDb/HDN/ePrVDGyyUT1fsxQjKc6z1VkvHU6WrfGPnVHZVr3PVd7JVFFxyd7O/DjvWXU+LGN9hgnP6CsubsuRpDDQUp3StJ3tbkk31bPMaYZscsDb33z+mKzKV4q+ppQpd3XnsfLaOW5Szvbhla9g8CtzG/r1HwPSkaso6GauAoVvnWfG7uuae7wyPlqxKKTzxWaySqNI17OqTlhKc6rztm39fIyWMTSuVgjkncncRKXx0wSNgB7kVKqFSdklZcyhPtXBYVylKe1KTz2c+SS3WXXi2SOy7BcSl3Fp4YPWWWNf0Us36dakWClvZRn7TUk24U278Wl+eZzOM9n7u2B+k20sacjIAJEA9S8ZIUe7YrR4WpDNZlin2/hMTHup3htZO+meua/BoEbf4VVvnc9A4Jw2VkuXDl4fseA33RkbbbdPbpW9v1PMrqorqjFOLtlluXDVXz0fkbvAOKCzvLO5zhI5Aj/APluNL5+A3+VWsHO85X3/wA+55/2lw8Y0KUo6Rez4Nf/ACfpzFdE8cKAUAoBQCgFAKAUBjnmVFZ2ICqCxJ5AAZJPyoDk9lIyYTcOCHuW8cgjBVWAESEeqxCNT7g0B2qAi/eQ0ScPuJJURiFAQsudMjEJGQeYIdlII5c61k9lNklGm6tSNNb2l5uxQCLgAem1cNu7ufVacNiKitx5EY1FvXH6Z3/Wttt7KiQrDQ72VWyzS3b1fPrZ26I+KgDbDG2+OWc7fPnWzk3DPiRU6MaeJfdqycc7ZK98nbS+Ur+u4lndzx36JepqP1U2IpPQZPkb5Nt8Hap8HU2ZbL3nK9o8F3tBV4rOGvT9nn0uWl3gSO1tNFEC3i29xHhTsGMfk1HkMkaRnq1dM8MUnB2ekiQCVoItgCZJ4l39D5+dc2rQqzm3bI9rge1MBhcPCG18Vleyeub4cz61lCPtXtkP/W1/7CtWqwdTkTS9pMGtFJ+C+7RqNfWC51XbMR0igZs/AyFN/wBPepFgXvkVantTD9FNvq0vpcwPxmw+7LdfO3j/AIT1l4H/AC9CKPtTbWj5S/Y8y39uzFYZGdQmosyeHj1GMnlt+dQ1MNKm01mdTBdtUMXGSmtmybe9W6lg9gu7l7orc3ylLfnHAchpfRpB92P0Xm2d8DY26GHUM3qeb7W7Znin3dPKC9evLgi47OzjhUJEiRoOSooUD4ADFWjhmegPLqCCCAQdiDvkUBRPeb2ajsbhPo4CxTKWEedkcHDBRzVMMmByB1Y9K5+LpxTUj1/s7i6soToLNrON72W62/LSy6kOVicEruMjAx/z0qo4pZXyPQQqymlUlTe0rppNZPfa7V72y5c7o6HAuA/yhMlsCR4iyENy0kRsVJHpq05HPnVnCRaqNPgcb2iqxqYKEo6OS+j8i++w9+81lA0wKzIDFKp5iSMlHz81z8+tdI8Sd6gFAKAUAoBQCgFAR/twNdsLcc7mWOA+6M48X5+EJKA76jAwOQoD7QEJ714pJbRIYUaRnmXIUZwqhny3oNSqMnqRUOITdNqOp0uyJ06eMhOq0oq7z6O3qVJNwqOHe7ureDbJTV4kg/8ATjyaowwc3rkepxHtJhaeVNOT8l5v8HOfjPDUzmS6mOdtEaxD83Yn9PlU0cDHezmVfaiq/wDp00urb+ljxB2nWU6LLhniPt9tpLg+n2YwoqdYaktxzanbeNnf47X4JIlvCuzvaG4C6RDYxsOipEQM+iKZAfY4qWMYx0RzqtapVd6km+rbNbtf3VypGkkl8biTX52lcRxxR4JYlnZjzA9OfKsu9sjSGztLa03kZl4fwm3yJLkzMPuwIX/1jkL+WagVOq/mn5I688bgYK1HD35zk36L8ms/auzi/wC68OjJ/HcMZCfiiBQPzNSKkt931ZTnj6jd4qMf+2KXrm/U05e013dHw0MES4+yiw26gf12xt7FqkKbbbuzxb9mYgMz39pF7KzTn/VAr+tGI2vn/PodnhcvCrR43NxLcBXV2RYCok07hSzsMLnGdt8VCqbc9qT00L88ZTjh3Qoxa2n8Tbu2loskrK+e8sN+/wBt+lrN8SUH6av41Mc81v8ArAJqx9DfT+LxBn+7jH+lQGwnf9b9bWb5Ff8AGgN63797FvtRXC79Qp/c1AQjtZ2qtb+4af6Ui7BERopV0oCSBkKwzliSdtz6CqmIoTqO6Z6LsftXDYKDjOLu9WreC6L8nNS3DbRSwSE7gJKhY9dkJDn1xjNU5YaotUeipdt4KatGdnzTWf0Jh3T2DLxFdaOpSJ23BH4Vycj3PzqfCJ95JtHK9oJUvdKUack1fc73ss3659S5rayWN5XUY8UhmAHNwAur4lVQf2RXQPIGzQCgFAKAUAoBQEa7S9ubOwKC5k06zpGAW+JwN9I6n99Acrj/AGns3msZhdWxhhkeV28ResUkUeBnfzSk56aaA5/Gu+jh8O0bPMc4+rUnHzbSpHwJoCu+Pd993LlbdEhXcBj52+ONlz8QaAg192kvrxgrzzyFtgikgE9AETAJ+VASngHc7fTL4lx4dpFjJaYjVj10A7f2itAS3s32e7N20oSa8juZQNWZGIiG+Pujwyf6LMx64oC4+HxQpEDbJGIyMr4QUBh0xp2NAUp3h98Mgd7exwCrFWlIyMjYhFPPfIywI22HWgK2jh4jxSTYXFy2c9Sq/wC4g/KgJRwzufuCUF7Pb2eohQjuHkJOwwqnTuf6VaucVqyanh6tRNwi2lrZEgu+4CXxcRXcfg4HmdG1g9fKPKR/aFbEJtxfs/LjzXpz7RAD9XoDNH+z/FnzXsmPaID/AHqAyf8AQBB/nk39xf8AGgMH/V+T/PW/9of/AJUBq/8AV9f/AD9f/YP/ABKAx2Pc9YeIsMvEw0hP2Iwik+wyW3rTvIXtfMs+5YhQ7zYezxsSNe4Sw6z3n96If/arcrA9wvD/AP695/fi/wCFQHj/AKBLH/OLr84/+HQGv2Y7vTBcOeG8WkDwsI5laLWMZPlKlgCMhh1wQa0jOMm0txYq4arRhGU1ZSzXP+ZFwityufaAUAoBQCgFAKA/M3fpwGeG/e4ZXMEgXQ+5VTgjRnGAfKWx75oCtaAyQQs7KiKWZiAqqMkk7AADmaAsjs13LX9wym4C20R3JYhnx7IvX+sR/CgLv7H9gbPhoBgjzLjBmfzOfXfko9lAoDh9/PDzLwmRgxHgyJJgHAYZ0EH1+3n4gUBWHYbufk4hZi7a48HWW8NfDLZAyMk6hgEjoDtvQHU7oeKTcM4pLwm5OVdigAOpVlALKy55K67cs5K5xvQFu3XYXh0kpmezt2djqJKDc8ySORJO5JG9Ady1tkiQJGioijAVVCgD0AGwoCMtwaJZZVuoEkE8hK3GAWGr7KM2zxkbKpU42G4Jwa/dxu1Ja7/5oddYuq6cZUJtbCzhuy1aWkk9XfPXJokFvxKJiyrIpKuYyM7hwCxXfrgE/AGplOL3nOnQqxScovNX8NL+Zxk7cWpuEtwXJYqofQdAZxlFJO4Y/D19Ki94htbJefY+JVF1mlZXyvnZavojoP2htw0iCTLxnSyBWZtWM4AAyeY3G1b97HNFZYGvaMnHJ5p3SXnuI/wHtxm0Fzdxui5I8VU+rPmKqAAxbOxHLG3PcZhp4j4Nqa8TpYvse2J7nDyTf9reel3uS+/I73Ce0UNy5jiEuQuo6onQYPLdgOfT13qaFWMnZfQ52IwNWhBTnazdspJ/RmHtzdNFYXLocN4eAeWNRC5BHXesV21TbRJ2VTjUxlOMtL/TMx8I7J2ccUOLeIsoVtZUFiwA82rmd9/SsQowSWRtiO08VOpL43Z3yvlbhY3p+0FukgiaVQ5XWBucjVpGMczq2wN9jWzqxTs2V4YKvOHeKLte3pf6Hj//AEdvr0am+34evQ3h+J+DxMadWdufPbnTvY3sbe4Vtjatuva6vbjbW32DdooA5Qsww/h69DeH4n4PExp1Z2xnntzp3sb2HuNZw2kt17XV7cba239MyP8AZG7hhnu4tzNNeSnSqliFBGktgeVPNzbbc4zUNFxjKS3ts6PaNKrVpUp/pjTjm3bO2aXF5aLPiTarRwhQCgFAKAUAoBQGG8tI5UMcqJIjbFXUMp+IOxoCJXXdXwpyCbRFwc+VnUH2IDYx7UBI+D8Dt7RSttBFEDz0KFz8TzPzoDoUAoCsf2hbwpwsIBnxZ0Qn0ADv+9Bt/hQE47JWAt7K1hGD4cMakgYyQoyce5yaApnv0tjBxaxu121KnLc64pM5x64ZAPhQF9qcjNAfaA53EIJJT4elBGSpL6iWwCGIC6cZJGAdW2c9MVpJN5bizRnTprbu9rPK2WeWt/S2ehF+N9lZpZ7yVCB4gj8I55EqIpjjIwRGCBn8R9agnRk5Sa/m5nVwvaVGnSpQl+m9/PaivP6HR4/we4mZ1Tw9GEMWp2CqyebeNQNRLAeYtgDGF233qQlLQrYTFUKSTle+d7JXaeXzN5WW62b355bXC+EMl3fTtjE/hhd+ioFPw82fyraMGpyk99iKviozw9GlH9G1fxd/oavBLK4gsI7eJAsqFkbU2gKCWOtSFYMdxjbGTvyIrWEZRpqK1JcVWo1sXKtN3i7NWV75LJ5pr+W1udbhMcieVoY0XclllaQltt2zGpJO+STmpIJrK3qVMRKnL4lNt84pK3KzflY3riFXVkcBlYFWB5EHYg/Ktmk1ZleE5QkpRdmiL3fZq68MW0V3ptiNO6ZlVPwB84IxtkjIHr1gdKdtlSy9TrU8fhtvvp0r1Ovwt8WvXqbsfA9F3byIoEMNs0S77g5QKMf1Qd62VO001okV3jNrDThJ/FKab8nf1NCw7IRxXDObeCVWkMgldjrTJLY0FSpIbkQRtj0ydY0EpXsnzLNXtSdSioqcotK2ylk9173TV1qs/XJZdj4orhnNvDKrOZBI7HUmTqK6CpVsNnB22xncZKNBKV7Jir2rUqUVFVJRaVrJKztle901da6/ZZuF8NaKa4uYF/nZ2EiEldajALLkbOH8QjowJ9QRmMLSco72R18QqlKFGq/ljk9bPg+TVlxVuqJRU5yhQCgFAKAUAoBQCgFAKAUAoCrf2hnY8PgjXH1l0i9PwyEDflvjf296As20j0oinHlUDblsMbZ3xQFKd9al+McKjbJQmMaQCD5psNhsYJICjG+Mct9wLK7wu1y8LtRcmJpSziNVB0jJDNljvhcKeh3IoDgcA72raWxW5uPJMXaMW8eZHdxggIvPBBG5wM7ZoDhd5PejdQLHBbWs9vNKpbVMqFgnQoqsy52bOrcY5bg0BWUPanjVsRdtLehWIOqUOYmzvjDjRg+1AfpPsVx36dY291gAyJ5gOQcEq4GemoGgId3t95R4dot7Xw2uG3bV5vCXbGVH3mztk8t8bigK64b328RSNvFWKbylVkKaCsh3Vjp8p6+XAzjmKAv/AIHdu1pDNcNHrMSu7JkJuoYkZ+7QFf8AZnvYa/4n9Ft7bNtpYmTfWAoJ1kDbSTpGnGdxvnagLNtblJVDxsGU8iDkf/2gKU/aB4hd21zZSw3EkcZRtCo2nEiMCzHB82Q6c/Q+poBwvvR4veQM1nYxuYFHjSbsCQMnSmV3OM6V1H8xQFudl+NLe2sNygx4i5K5zpbkyn3DAj5UBUXev2/vfp/8ncOZ0K6UbwwC8kjYOAcZAAIG2N80B97AdnO0EN/FLcNIsLH67xZ0lVk5kaBIxD7YBA2PtkUBeFAfaAUAoBQCgFAKAUAoBQCgK071IfHv+C22xD3DSFW+yRHoJz8iduuaAmXaLtRa2KF7mZE9Fzl2/qoNz+VAUv2dupeP8ejuyhW3tSrgE/ZVCTGDjbW0m5HpnnjcC2e8+FH4VfCTGBCzDP4hunPrqAoCtP2b+Cq30q8dUJUrFGTuynBaTHpkFBnnz+YF0cTvIoI3nmIVIlLFiPsjr7/lzoCueI9tZ+K20kPDeHSyxyhozNcBY4tJypI83mIPodvTpQGP9nW61cOlj3+rnbmc7MqHYdBnP60BXfFuAG97TS2lwxAknJYg5PhhPEUD0zGoHt8qAs/vZ4LBbcCmhgiVI4zHpUdDrUZJO5Y5OSdzk0Bsdobr/wCWi65GqxiHpsyICNvYkUBGP2bLBPBu58fWF1jz6IBq/Un9BQHc45CvCeKWUlp5Y7+UxT2ynylvKBKiclIJBJHw60Bw/wBpaAGKxffKvKo9MMEJ/wBgfrQFl9huAixsYLYadSqC5UY1Od2Pvvt8AKA5/YKIxScStzj6u9dxj8MyRzAfEayPyoCNdue6qS4vDxCxufBuMh9LA48RQACGG65wM7GgNzsh29uBPHw7itu8N02VSUD6uXHXbbPuuRn05UBY9AKAUAoBQCgFAKAUAoBQCgID3i8Aubi84ZNbh8RPLHI6FdUQlVV8QatvLgn44oCNydw0bsrS307nHnJQZY9MEscD2OaAsjsr2Xt+HQ+DbJpHNmO7OfVm6n9B0AoDR70ImfhV8qgk+CTgegwT+gNARr9n7hrRcMMjBgZpmcZGMqAqgj2ODvQHf71eBTX3DZre23kJVgpONYVgxXJ2ztkZ2yBy50BALDiHG7i3i4ba2LWKRosUk8gZdgNJKMwA3wSdIY77Ec6AlPdz2Hl4Tcyxq5ltpoY2ZyQMTqSGAXmFIYkewAJOKAydu+7RL2Zb22lNteIVPiAZViuNJYDcMAANQ6DBBoCP94ljxU8JuRez2ZjTST4Ub65MOoXJLBVG4JwvTFAT3spYpLwmzhlUOj2cKMpzhlMag+9AVie67inDrh5eEXKCNzjDNpIUnYOrAo2kH7XPngA0BLOzHYm8e8TiHFp0mmiBEMUf2I85BPIDO/Qc8HJwKA5/7Rdtq4dE+/kuF/VXG/6UBaUMgZVZSCpAII5EHcfpQHGsODyRX11cBk8G4SPKb6vFQadXpgpgf2RQEeju73h1xdtNbz3kFxOZUlt/O8SYVVjaI4OFUbFc5x6mgOfxBrni95ZhbSe2tLScTtNcKYpHZd1VEPm0nqeuemNwLMoD7QCgFAKAUAoBQCgFAKAUAoBQCgFAAKAUAoBQCgIP3yS//C5YVwZLh4oI16s7OpAHvhSflQEv4baCGGKIco0VB8FAH8KA2aAUBgvLOOZDHKiSIeauoYHqMg7c6Az0AoBQCgFAKAUAoBQCgFAKAUAoBQCgFAKAUAoBQCgFAeZFyCMkZGMjYj4e9AQ7h44raDwTHDfRqCI5mmMMpH3RKGRgW6FgTnnzoBYdnrm5u473iXhL4GTb20TM6oxAy8jkDU+2BgYFATOgFAKAUAoBQCgFAKA//9k="/>
          <p:cNvSpPr>
            <a:spLocks noChangeAspect="1" noChangeArrowheads="1"/>
          </p:cNvSpPr>
          <p:nvPr/>
        </p:nvSpPr>
        <p:spPr bwMode="auto">
          <a:xfrm>
            <a:off x="2254250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4" descr="data:image/jpeg;base64,/9j/4AAQSkZJRgABAQAAAQABAAD/2wCEAAkGBxQSEhMSEhQUFhUWGBwXGRcYGBsXHhoaIB8aGxodHRwaHiggHxsnHBgYITElJikrLi4uHB8zODMsNygtLisBCgoKDg0OGxAQGy8mICUvLzQvLSwsLCwyLDQ0LCwvLi0sLCwsLCwrLS8tLC0sLzQsLCwsLCwsLDQsLCwsLCwsLP/AABEIANgA6gMBEQACEQEDEQH/xAAcAAEAAgMBAQEAAAAAAAAAAAAABgcDBAUCAQj/xABPEAACAQMCAwYCBwMHCAgHAQABAgMABBESIQUxQQYHEyJRYXGBFCMyQlKRoQixwRUzYnKCktFDVKKjssLT8BcYJDRjc4OTJSZTw9Lh8Rb/xAAbAQEAAgMBAQAAAAAAAAAAAAAAAwQBAgUGB//EADkRAAIBAgMFBQcDBAEFAAAAAAABAgMRBCExEkFRYXEFE4GRoQYUIjKxwdFC4fAjUmLxgjNyktLi/9oADAMBAAIRAxEAPwC8aAUAoBQCgFAKAUAoBQCgFAKAUAoBQGre3yRaQx8znSiD7TtjOFHwBJ6AAk4AoDZFAeJp1XGo41HSB1J9AOvU/AE9KAyUAoBQCgFAKAUAoBQCgFAKAUAoBQCgPEsgUFmICgZJJwAPUk9KA1rG88YCRP5s/ZYjGv3Gfu+h68xtgkDcoBQCgFAKAUAoBQEY7WdsY7RlgQGa6kwI4F55Oylz91SfXc4OORI1lJLqTUaEql3pFavcvy3uWr8zN2X4HJHm4vJBNdyfaYbLEnMRRDog6nmx3JO2MkUrXy0NvtJ2hhsYTNO2ByVRuzt+FR6/oKSklqb0qUqkrR/0uL5Gl2Ws55P+2XwUTuDoiHK3iO4QZ5yHYu3UgDkorJo9ciR0MCgFAKAUAoBQCgFAKAUB4mlVFLMQqgZJJwAPUk8hQHEXtbbNjwvFmB5NDDLKp57h0UqRsdwaA1Z+2RU4HD+JP7rAo/23BoDiTd6BQ6W4VxMH/wAnP7jQHu37YcSujptOFvECM+Ldv4aj+wF1H5GgO3w3s3I+JOIzfSpAdQjC6IIzsRpi+8QRkM+SOmmgOxxjikVrC887hI0GWY/kAANySSAAOZNAVtN37WQYhYLhgDs31YyPXBfI+dAdvg/e1w2cDVK0BPSZdI/vLlP1oLEzsb6OZQ8MiSKeTIwYfmDigPF9xKKHHiyKpbZVJ8zHnhVHmY7cgCaA9W41ESkMuVwEbHlGcnOOp2+GB70Bs0AoCse3XeYELWvDyHmzpeYDWkZzjSgH25c7Y5A+vKoqlVQy1e5F3B4KWIbk3swj80novy+COt3edizaBrm6PiXcvmZmOopnmC3Vz1I/qjYb5hBrOWv8yRricRGdqdJWgtFvb/ulxb9Fkjsdr+1kPD4tT+eRto4VI1OfX2Qcy3T3JAO05qC2mR4bDVMRUVKmrt/y75EO7C8Jm4jcfypfZZFY/R4znTkfeVeiLjA/EwLHkDUdNOT25eC4fuW8ZOnRj7tRd0vml/c+C/xW7i8+BaNTHNFAKAUAoBQCgFAKAUAoBQFV9n7tuM8TuxO2bSxcCO3+676pFV5B9/BjJwdh5duecAtMDHKsg+0AoBQCgI/27tUks3EgBRXikIOMEJKjkHO2MKQfbNAdiSxiYYMcZHoVB/hQHHv+xXD5cmSztieZbw1U9TzUA9TQGjb93PCwdaWsYz1V3GfybGPagO7wngVta5+jwxxlvtFV8zf1m5n5mgOjQHD7S9rbSwXVczKpIyqDzO39VBufjyHU0BT3a/vHub9WhgVrW2OzHP1sg6gkfZU+g39yCRVariYxyjmzs4HsWtXXeVfgprNt625L7vLqTbux7BC2VbmdAJcfVxkfzQPU/wDiEH5DbmTW1Gk4/FPOTI+0cfCqlQw62aUdFxfFnb7ddt4uHpoGJLl1Jji3+GpyPsoD8zggdcSzmoK7KOGw1TEVFTpq7f8ALvkVd2V4HNxi8eS5dnUEG4k+ztzWGPH2QfQclJPNgTUpp1pbctFoj0GNnT7MoPC0HepL5pcFw5X+merRfMEKoqogCqoCqo2AA2AA9AKunmDJQCgFAKAUAoBQCgFAKAUAoCvOCd3c9leT3Npeqkc5JaJoNexJYDOsbqzHBxyNASefs74ylbm4uJVPNFfwF9x9QFcj2ZjQHA7r28FuI2Gr/u10/hoWLFYHw0W7b4xnqd80BO6AUB4eVRklgMDJyQMD1PoKArDtZ2ml4qJOHcJj8RH8k12wxCq9QrEeY+4z7Z5gCz12G55Dc0BUXfNxsySQ2kbnwvDEzlWIEmokRjKnzLhWOORyvpVXFVnBJR1Z3+wezqeKqSlVV4x3cW/9EF4Hxu7sG1WcxVeZhfzRt/ZP2T7rg+9QUsXbKfmdPtH2dU3t4Wy/xeng93j5o78ne7xPl4doD7I5P5CT99WliIPO5wKnZGKhLZcc+Cab8le3jZcyP8R7dcTmOJ7uWJT0jVYx/ejAb8yaOtdfBn4iPZzpyXvd6ae9xuvNPI59tZhm1DXLI3XeR2+GMkn9apTqVqrtbyPU4bB9mYGKqOab1Tk0/JL7K/Mtvu47BMjLd3iYYbxRNzU9HcZxq9FPLmd8Ys4fD7HxS1+hw+2e2fev6VG+xv8A8v2R0u2veTFba4LXTNcDYnnHEf6bD7TD8C7+pFS1a0aazOfgOzK+MlaCst8novy+hUnDOHz3tyI1ZpbidsvI++APtO3oig7KMDkBzqitrETz0R6up3HYuF+DOctL73xfJcPu7n6G7O8EjsrdLeLOlRux+07H7TMfxE7/AKDYV00klZHh6lSVSTnN3b1Z06yaCgFAKAUAoBQCgFAKAUAoBQCgFAQXth2WnWduJ8OmSC5CaZVkGYpoxv5tjggAb+w3HOgNGS6vZbe4uV4gouoIvFNlAkciIQmoRSKwMhdsMM5XfkNtwNK1v+M3sZmlkj4db6SzyMgQqvMkCTLZHqSgxvUS7xvOyRdl7pCmtnalNrO9kl93bwRFu1vYiOO2XiNndtdRFtMrOVYtqYLnKgawH+0r5rE1sxbjqb4apGvWhTqpbLdskla+V8lnZ55ly9j7uOazt5IVRFMa5jQBVRseZQF2GDkVKmmroozhKEnCWqdn4HztlGWsrhFYLrTQWJ06VYgO2fZCx+VZNT8/9pLgSzSmLEcYPhxAcliTCRAfFVB+LGuVVqJ1rtXSPedn4OdPs1RhLYnPO/C7VvSy8TlRwScmkyPYYP51rKpT1jHPn+CxQwWOts1q94/4pJv/AJarwz5mSAPJIILaJpZTvoQZ+JP8Sdvet6eHlV+KTyKuN7ZoYFujRjeS13JPm9W+Pqz3xG1ubZ/DurdoyQDjY+U8jsSD/wDo/Ct6mGhHSVnz/JXwvbeIrK9SjtQ0bjnbrHP7X3G3wLiU1m5ktJni1faUYZG9yjAjPvzrSOLqRyeZYq+z2DrvvKbcU+Gnrp0OjxTtZe3IKy3Uuk81TEQPx8MAkexOKxLF1HpkSUfZzB03eV5dX+LHN4Xw15pEggTU7bKo2HuT0CjmTUUISqysdHFYmjgaG08ksklv5IvfsN2SisIjgh5nx4svqR91fRBnYfM7116dNQjso+dYzF1MVVdWpq/RcESetyqKAUAoBQCgFAKAUAoBQCgFAKAUAoDFdQ60dM41KVz6ZGKArXsbDDbccv4opCfHXWysuMSA62VGBOoDxSSCAfjg1qppycd5PLD1I0o1Wvhk2k+mpud9tyfoBgGkeM6ZyRkhXVyFXmxyATkqAOuSAcTmoRvIzhcNUxNRU6Su/wCZvgjlx8Pt4+zTrAzOpw7MwCt4virqDKCQCCMYydgNzzOs3em2uH2JcNTlTxkIVFZqaT/8kVlExUkoSpOxKkqT6ZI51yI1Jx0Z9FrYLD1ntVIJvi0rmnFYqCwKqQd8lRn3BOPnUk60mk07PqUsP2ZTpSnTlGMovNPZV1xTaS5NePA2Qm2OlROTvfedCNGKg6bzjzz8L69N5hPiDYaT6MSc/MdTUn9J5u/QpSXaEfghstbpNu65tWzfRpN8C3Oz3DbaPgUy2qePNPG0cgABkedxpCt6KpbO+wUaj1NdanNSinE8Bi8PUw9aVOprfXjz8SMd5cyq/D7XWsk9rbaLh1OrzYjAVj6kozYO+CPWq+Mt3eZ1/ZtT97bjpZ3+3roRB2A3JA+O1cxRbyR7irVhTjtTaXV2z6s1fHkLBdKLqOA7vhB7s3ID3NW6eHpy/V4aHncX2xjqCd6CS3Su5R80l6tF6dgOxawwrJJOkxcaiYcCNgd1BcHVIoHIZCHOdJO9dCFOMFaJ5LFYuriqneVXd+i6LcTuNAoCqAABgADAA6AD0rcrHqgFAKAUAoBQCgFAKAUAoBQCgFAKAUAoCiO2wlseKtPC/mZzLG2MjVgeLEwPPAkG34ZFwcjIo19qlPvY6bz1PZcqOOwvuNXKSzi1/NVd34pnF4rxS44hcK0h1yyFYkUDCjJwqqN8DJyTv1JO1VnOWImkdqlh6HZGFlU14ve3uXT/AGzJ2rspLCeSxaWTwvLImpiEkyBltIwpIfI5dBU9enOCtD5Tl9kYvC4mp3mISVZaSeV/DS6042sceqB61Z6DFBYUAoDJDOyZ0My5GDpYrtyI26YraM5R0ZBWw1GsrVYqXVXMKRgZwAM7n3PqaSnKWrM0cPSorZpRUVyRjvMaG1AkY6VvRvtqzK3ajprCT7yLatold9fDXwNaC1RhlCy+uljz+B6danqVpwlaaT6o5GE7MwuIpKph5Sg9+xJ2v0d8nr0ZPOyfZPicMEd/w25jk16i1uSUDEMyspXOhmBXmSpz1roU/lTR5LFKUa04yd2m1eyWj5FvdlOOG7gDPG0U6eWaFgQY367Hmp5qeRFblY7VAKAUAoBQCgFAKAUAoBQCgFAKAUAoBQEPj4dDe3PEILuJHWOWJkRhuA0SgSK3Mairrtj+bNY1MptZo3uG9iLC3kSaK2RZE3VssdJIIyAxIzgmiilojeVWpJWlJtc2zd472dtbwKLqCOXT9ksN1zjOlhuM4GcHfArJGQbivctZvk20s9ufTV4q/kx1f6VYaT1NoTlD5W10bX0Irdd1XErYlrd7a5Xnh0QsfbTMjL+T1rsR4Il95rf3y83+TRtb2/gljgn4RZsXcRrrslQEsQo+sjGjGTzrNlwNO8lxfmfR2u4eZWhvOFRxaXMcklvKyaSp0sQqhTgYJ2bO1YcIPVLyJY4vER+WpJf8n+SRd4HYFLaNJ7JZGTOl0y0ukHJVwTlsZ2OSeYPrVXEYaLjeCzO92R23UVVU8TO8Xve583wemd8yuhIMlcjIOCM7gjmCOhrnuEo6o9dSxNGr/wBOafRpgvhtJ6jI+XP94rOzeO0jDrbNdUpfqV14ar1T8+B5SEKSRtnmOnx+NZlUco2e40pYKnRqupSy2tUtG+Ntz6alz9y3FRJaS2/3reU7f0ZPrAf7zOPlXUw7vSR4HtmGzjqq5380n9ywdAzqwM4xnG+PTPpU5zD1QCgFAKAUAoBQCgFAKAUAoBQCgFAKAUBEe2Ylt2kv7cDVFZT68j7Who5IwT7DxyP6xoDm8Q7bTJNw23CL48pf6VFn7CpHqfBAPrrXbzAAdaA2+JcSdooeKRM/hQySa0BOmS01FDIFH2iAomU89OR1oDqNwWZPrLO7kAxkRTn6RE3X7R+tGRtkOQNjg8iByF7X3hkeBbNDcRjU9s0pjZk2GuGRlMcqZPPKkciAaA7vBe08Nw3heeGfGTbzKY5BjngHZ1/pISPegK/7fd0rXd2s1o0caTE/SNRPlYnJkQdSQTlcgZAPU4wZuWyi4AHoMVkwa88cUuqJxHJgDUjANgHOMg9Dg/kaCxVHF+yVnLfy2I0W0hQtGmPJLG6nQ0QP83LHIu6jYhcgbnGihFS2ksyxLFVZ0lSk7xTur7unLkVVAkyPJC50vGSrKwzggkMM8+YqpiIU42bj5Hf7FxOOrOVOnVWWdppvyev+ycd1MEhvJvr3iDCISeEFBZSXC7uGx51VcgZ+s2IqbDOLh8OhQ7cp1oYq9ZpyaT+FNLhvvwL5toAihVzgfiYsfmWJJPxqwccy0AoBQCgFAKAUAoBQCgFAKAUAoBQCgFAfGXIwdwaAj7dl0PExxHbV9HMJHqdQIb+7lfyoDuQ2yIixqqhFUIFA2CgYAA5YxtigFrbrGixpkKihVBJOwGBudzsOtAc7tDwRblFIYxzRHXDMv2o3/ihHlZTswJFAexarcxKLqFNY+0p8wVx1RueOoYYOCOR2oDnSXE9tqESyXKR41QlwZlQ50tG7keINj5XOchsMcAEDmS96/DEyJJpI3HNHgmVvfbR0oCsO2XeE81/Fd8PMkSxJ4Ydl2k3LHWv4NwMHcbnY1HKaWW/gWaWFnUW1ZqP91nsrq9y48D12/wC0UXEYLa6wYbq1YLLHnGUfGJImG7BZAMYOpdRyORrCmqkbwZJPDSwldRxMcr581vaa4aoivF755LlZ5cF3AWSQf5QgaQ5HIMVCZxsSpI5mq7mq9JrfwOtTwtTsvHU5vOm3ZS4p5Z8Gsn4XRMe67B4kEP8AlbaWMH0IaOQEe4KZrXAvJon9qYWqU5cmvJ/uX3GSQCdjjer55U9UAoBQCgFAKAUAoBQCgFAKAUAoBQCgFAKAUAoBQCgFAcPtZd/RovpgGfAwXHrCSBL8wvnHuo6E0B0LizguFUyRxSqcMpZVceqkZB9iDQFA94PAfoPEZEVQILnM0QHIH/KJjphsnHQFapYyndba3HpfZvF7NWWGlpPTqt3ivoR94l06WAI6e3wqipy2tqOp6mphqHc91VScNye7kt+W62duh8VVK6PtAbEH9M1mTnGW3ozWlTw1ag8PfaismnquF9Grbnqdjshc+FxLh7k/5bRk/wBNGT/eqzg38TOL7TQ2aFLk7en7H6TronjRQCgFAKA0ZuKxiTwVOuXGTGm5UHkW6IPdsZ6ZoDBx7tHbWSB7qZI88gTlm/qqPM3yFARSx7fXF8T/ACZYvJHnH0m4fwYsjngAMzfLf1FAd+K1mRPE4heKANysX/Z4h/aLGQ/3wPagOZc95dgriG3aS6k6R2qGY+mc7Lj3zQHRtOK30+ClmsCH71zKNY+EUQbPwLrQHatYpBvJIGP9FNC/kSx/0qA2aAUAoBQCgFAKAUAoBQCgFAaXGo1a3nVwCjROGB5FSpBz7YzQEc7sb4fyRYtMVT6rSNRAyFJVefqoBoDj9+PDvFsEuUwWtpVcEb5RvIwz6ZKN/ZrWUVJNMko1ZUakakdYtPyKfeUDGTjP/PPlXFUJPQ+oVMVSptbbtfTJ2z0ztZeLPunzE+2Kxf4bGVSXfupvslzed/8AXidjskmu7SIAa3STwsjP1qL4yf6UQ9OtW8EviZ572ol/Rprm/p+5+jUcEAjkRkV0jxZ6oBQHI7TdpLewi8a5fSOSqN2c+irzJ/dzOKAglrxy84qjXDy/ybwtc5fUFmmA54kOyL7r1GAW5gCOca7yUgjNnwSHQgJ1XBXJY9WUNuWP45M59OtaSnGOrJ6GGq13alFy6L+JeJFOFSxK5ubyGS9nbfTLIEjB9XbLPIf6OAvx6QvFUlvOnDsDHS/Rbq1+WdnifeDxSVdEbwWycgsC6SB0Gpg3TquPlWvvlPmTL2bxnGPm/wD1OFa3K6/FvYPpsu+DPdSAeuy6c/qR7VlYuD3PyNJ+z+Ji0nKF3otrN9LpExse9WW3TRBwy3jQfdjk0j8lSt1iaT3lap2Ljoa02+ln9Hc3bPvyOQstic5x5Jcnn0VkGT7ZqZNPQ5soSi9mSs+DyJbwrvSs5R9atxbnr40LgD4soKgY3ySKyakr4Zxm3uRqt54pR6xur/ng7GgN6gFAKAUAoBQCgFAKAUAoCH97HGDbcMuCuTJMPAjAzktJ5dsb5CliPcUA7O939pDDB40ImlSNFzMTKFIAyEV/KgyCfKBnrQGt3k8Mhg4RfeDGsYMf2UGlSSy/dG2ffGaAo+NcoA2/lAP5b1xJO0248T6jQp7eFhCqr3ik/LM+iIYAIztjesbctq6MrC0nSUJpSSSV3yWt9Tf7Ju0d9YzgEpHPGjn08XWiZyeoVt/h610MKs5M8f27KXd0Itv5W89bNq1/BdeJ+mauHnRQHL43xyK1t5bmY4jjGfdjyAX1JbYUB+Z+L8fk4jeLPeamXODHHtpiBz4aE7DPIsepz0ArSU1FXkT0MPUrz7ulG7/nl4nV7Q8ZmvSomIWKPAit0yI4wBge7tj7zfIAbVz6uLk8o5I9hgvZylTSlX+KXD9K/P05HOj6jbY7Y22/52qtOzzO7h1KKcGkknZWVk1Zbs7Z3XgfWQHnn8yP3VhSa0NqlGFT5r+Da+jVjzACFGTnnv7Z2/TFZqNOWRHgo1I0Uqjbeeb1au7X52sfHwwKn9R+u9bR2oNSRFVdHFQnRlk7b1Z8pK+ue/iewwPI/lWlnHVFpVIVk9iXluMbQBgQ2++x5Ecuo65zW6quDThkVKmBhiIShiFtZ5PJNKy3q2jv1Wtzv9ne8W84cyxyO1zbfgkOWA66JDvn2bI6DHOunQrd5G+88P2p2a8FV2U24vRv6dfLoXX2c4xZcSi8aERvjAZWRdaHoGBGR7HkehNTnLJDQCgFAKAUAoBQCgFAKAUBWXa7i1vJxSH6XKkdpw/EjF+Ul04zGgGNyiAPty1b86AkvB+8Pht0+iK6j1nYK+YyT6DWBk/CgI/3635Wxjt153Eyqf6i5dj+aoPnWs5bMWybDUXWqxpre0ioHYDngfGuJFSeh9QrVKUFao0k+NvueVhAJIGMjcCsuo2kmRwwkIVJSgrJqzSyTd9bLK9t+rJb2FtGuIeKRJnVHFBNGP8AxY2kkT8yoHzro4Nf0/E8b7ST2sZs8Ir7v7l8xSBlDDcEAg+x3FWzz5zOM8R0yQWqH62cnl92NBqkc/LCA/idfQ0BTvfPxv6Tdpw+IkRWwBkxyMhAwP7KHA92b0qGtVVONy/2bgJYyt3ayWrfBfl7v2IZCqJhVwM/mf8AGuXPvJ/FL/X4PeYVYPDWo0mk35y8X8xkZfQ1omlky3UpybUoys1bo1vuumj42Pjkj05j/CkUnkzFaU4WlFq11lbi0snfXwZ6NYWpLJNqyduf+zEoYEZOoH1xkHn0qRuMotpWaKUI1qNWMZTc4yvqldNZ6pK6fNZcTLjfPX/n/AVHfKxd2I7SlbNZX62v9EfAu5Prgfln/Gst/CkRxp2qynxSXlf82DqSNiR7jH8aRaTzVxWpynG0ZOPNWv6pnmEsOeCykEEqCD1BKnY+hHI/OpVNQkpw8ii8NLE0Z4bEZ20lxyupW3NaPj0ZZ3Yywt7sG94Zps7+Hyz26kiGTrpZOkT4OllHl9CVrrRkpK6PndalKlUlTnqnZlp2F14iBirI3JkbGUbqpxsfiNjsRsa2IzYoBQCgFAKAUAoBQCgNHjfEltoJZ2BIjUtpHNj91R6szYUDqSKA0OyHBTbW6iXSZ5Gaedh1mkOp8ewOFHsooDsXNskilJEV1PNWAYH5GgKK71jGL+O2hXTHaw7KCdKvJuQq8lARU2G24qnjJ2hs8T0fs3hu8xDqvSK9Xl9LkRaReRPPbfkf4Vz1CWqPYTxNBfBUeTyzWT5XeT8zyYRpAYZwOfw9K27yW1eO8ieEpe7qFVX2VrvyWqeqa3byU93d5cWE4vPBlnt5gbeXwkMjIyhHViFGfvH2ILdQK6eHtsZaXf1PB9rbfvLVT5lGF+uxG/qXjwW/SaMGJJUQABfEjeI4GwwsgDY29PSpzmlR8P7aj+UuK8QYBlggFvAvMt9ZpQA+jOGY+zE9Kw2krs3hTlOShFXb3EC1HLySHMkjNJI2ObsSzfLJNcirUdWeXgfROz8JT7Pw6UtX8zzefDLcv5qfHAcDByMg5+Bz/DFaK9NtPgyxUVPF04Sg01tRlf8A7XfzysZajLoxQWPEhP3QD8Tj9wNbRUf1EFaVZL+lFN83ZeiZ4hkJyCNLA49R8RyrecIxs07plfDYirWUoziozi7P9S5NaZNH2Mtkg4OwII29em/pWJKNk0b0aldVJU6lnZJppNa3Vmm3bTW/geJi4BYFdt8Y/jnnW0O7bUWn1v8AYr4p42nCVWEou2ezsvRbtq9787Loj0U1AHUwyOmB/CsKWw7WT6k0qLxMIzVSUbpO0WlrnwbfmfLZmK7kEgkZ9cHHSs1FBS5ZeBFgZ4idDNpyTkrtfNZtXye/xJN3bwSNeO9rJ4dwIhIiN/NzKpxLFJjcZzGQw5YJwel/C3UXF7meT7eUZVoV4qynFPxWX4L84deCVA2lkbkyNsyN1U42+Y2IwQSCDVo4RtUAoBQCgFAKAUAoBQEP7b8TKMpEMs6W2m4kiiXUzuW0QLjH2Q2uUnp4Sc80Bz07x5gokk4RxFUbkVjDn5rkED40B3Oz3bizvG0RS6ZcZ8KVTE/yVsav7OaAonjl/wDSLm5uCc+LKzAjJ8gOmP8A1arXJxMtupbgfQexKCw+CUnrL4nq+mSz0sc/Iddjt/h8etRJSpyzL05UsZQajLJ+lmr5PNPqZTUZcyZbfcjcZguo/wAMqv8AAMgH74z+ddXCO9M8B7RQ2cc3xSfpb7E74/e+Ba3E5z9VFJJtz8qltvfarRwz8q8DBw2Sfu59CwDb/HDN/ePrVDGyyUT1fsxQjKc6z1VkvHU6WrfGPnVHZVr3PVd7JVFFxyd7O/DjvWXU+LGN9hgnP6CsubsuRpDDQUp3StJ3tbkk31bPMaYZscsDb33z+mKzKV4q+ppQpd3XnsfLaOW5Szvbhla9g8CtzG/r1HwPSkaso6GauAoVvnWfG7uuae7wyPlqxKKTzxWaySqNI17OqTlhKc6rztm39fIyWMTSuVgjkncncRKXx0wSNgB7kVKqFSdklZcyhPtXBYVylKe1KTz2c+SS3WXXi2SOy7BcSl3Fp4YPWWWNf0Us36dakWClvZRn7TUk24U278Wl+eZzOM9n7u2B+k20sacjIAJEA9S8ZIUe7YrR4WpDNZlin2/hMTHup3htZO+meua/BoEbf4VVvnc9A4Jw2VkuXDl4fseA33RkbbbdPbpW9v1PMrqorqjFOLtlluXDVXz0fkbvAOKCzvLO5zhI5Aj/APluNL5+A3+VWsHO85X3/wA+55/2lw8Y0KUo6Rez4Nf/ACfpzFdE8cKAUAoBQCgFAKAUBjnmVFZ2ICqCxJ5AAZJPyoDk9lIyYTcOCHuW8cgjBVWAESEeqxCNT7g0B2qAi/eQ0ScPuJJURiFAQsudMjEJGQeYIdlII5c61k9lNklGm6tSNNb2l5uxQCLgAem1cNu7ufVacNiKitx5EY1FvXH6Z3/Wttt7KiQrDQ72VWyzS3b1fPrZ26I+KgDbDG2+OWc7fPnWzk3DPiRU6MaeJfdqycc7ZK98nbS+Ur+u4lndzx36JepqP1U2IpPQZPkb5Nt8Hap8HU2ZbL3nK9o8F3tBV4rOGvT9nn0uWl3gSO1tNFEC3i29xHhTsGMfk1HkMkaRnq1dM8MUnB2ekiQCVoItgCZJ4l39D5+dc2rQqzm3bI9rge1MBhcPCG18Vleyeub4cz61lCPtXtkP/W1/7CtWqwdTkTS9pMGtFJ+C+7RqNfWC51XbMR0igZs/AyFN/wBPepFgXvkVantTD9FNvq0vpcwPxmw+7LdfO3j/AIT1l4H/AC9CKPtTbWj5S/Y8y39uzFYZGdQmosyeHj1GMnlt+dQ1MNKm01mdTBdtUMXGSmtmybe9W6lg9gu7l7orc3ylLfnHAchpfRpB92P0Xm2d8DY26GHUM3qeb7W7Znin3dPKC9evLgi47OzjhUJEiRoOSooUD4ADFWjhmegPLqCCCAQdiDvkUBRPeb2ajsbhPo4CxTKWEedkcHDBRzVMMmByB1Y9K5+LpxTUj1/s7i6soToLNrON72W62/LSy6kOVicEruMjAx/z0qo4pZXyPQQqymlUlTe0rppNZPfa7V72y5c7o6HAuA/yhMlsCR4iyENy0kRsVJHpq05HPnVnCRaqNPgcb2iqxqYKEo6OS+j8i++w9+81lA0wKzIDFKp5iSMlHz81z8+tdI8Sd6gFAKAUAoBQCgFAR/twNdsLcc7mWOA+6M48X5+EJKA76jAwOQoD7QEJ714pJbRIYUaRnmXIUZwqhny3oNSqMnqRUOITdNqOp0uyJ06eMhOq0oq7z6O3qVJNwqOHe7ureDbJTV4kg/8ATjyaowwc3rkepxHtJhaeVNOT8l5v8HOfjPDUzmS6mOdtEaxD83Yn9PlU0cDHezmVfaiq/wDp00urb+ljxB2nWU6LLhniPt9tpLg+n2YwoqdYaktxzanbeNnf47X4JIlvCuzvaG4C6RDYxsOipEQM+iKZAfY4qWMYx0RzqtapVd6km+rbNbtf3VypGkkl8biTX52lcRxxR4JYlnZjzA9OfKsu9sjSGztLa03kZl4fwm3yJLkzMPuwIX/1jkL+WagVOq/mn5I688bgYK1HD35zk36L8ms/auzi/wC68OjJ/HcMZCfiiBQPzNSKkt931ZTnj6jd4qMf+2KXrm/U05e013dHw0MES4+yiw26gf12xt7FqkKbbbuzxb9mYgMz39pF7KzTn/VAr+tGI2vn/PodnhcvCrR43NxLcBXV2RYCok07hSzsMLnGdt8VCqbc9qT00L88ZTjh3Qoxa2n8Tbu2loskrK+e8sN+/wBt+lrN8SUH6av41Mc81v8ArAJqx9DfT+LxBn+7jH+lQGwnf9b9bWb5Ff8AGgN63797FvtRXC79Qp/c1AQjtZ2qtb+4af6Ui7BERopV0oCSBkKwzliSdtz6CqmIoTqO6Z6LsftXDYKDjOLu9WreC6L8nNS3DbRSwSE7gJKhY9dkJDn1xjNU5YaotUeipdt4KatGdnzTWf0Jh3T2DLxFdaOpSJ23BH4Vycj3PzqfCJ95JtHK9oJUvdKUack1fc73ss3659S5rayWN5XUY8UhmAHNwAur4lVQf2RXQPIGzQCgFAKAUAoBQEa7S9ubOwKC5k06zpGAW+JwN9I6n99Acrj/AGns3msZhdWxhhkeV28ResUkUeBnfzSk56aaA5/Gu+jh8O0bPMc4+rUnHzbSpHwJoCu+Pd993LlbdEhXcBj52+ONlz8QaAg192kvrxgrzzyFtgikgE9AETAJ+VASngHc7fTL4lx4dpFjJaYjVj10A7f2itAS3s32e7N20oSa8juZQNWZGIiG+Pujwyf6LMx64oC4+HxQpEDbJGIyMr4QUBh0xp2NAUp3h98Mgd7exwCrFWlIyMjYhFPPfIywI22HWgK2jh4jxSTYXFy2c9Sq/wC4g/KgJRwzufuCUF7Pb2eohQjuHkJOwwqnTuf6VaucVqyanh6tRNwi2lrZEgu+4CXxcRXcfg4HmdG1g9fKPKR/aFbEJtxfs/LjzXpz7RAD9XoDNH+z/FnzXsmPaID/AHqAyf8AQBB/nk39xf8AGgMH/V+T/PW/9of/AJUBq/8AV9f/AD9f/YP/ABKAx2Pc9YeIsMvEw0hP2Iwik+wyW3rTvIXtfMs+5YhQ7zYezxsSNe4Sw6z3n96If/arcrA9wvD/AP695/fi/wCFQHj/AKBLH/OLr84/+HQGv2Y7vTBcOeG8WkDwsI5laLWMZPlKlgCMhh1wQa0jOMm0txYq4arRhGU1ZSzXP+ZFwityufaAUAoBQCgFAKA/M3fpwGeG/e4ZXMEgXQ+5VTgjRnGAfKWx75oCtaAyQQs7KiKWZiAqqMkk7AADmaAsjs13LX9wym4C20R3JYhnx7IvX+sR/CgLv7H9gbPhoBgjzLjBmfzOfXfko9lAoDh9/PDzLwmRgxHgyJJgHAYZ0EH1+3n4gUBWHYbufk4hZi7a48HWW8NfDLZAyMk6hgEjoDtvQHU7oeKTcM4pLwm5OVdigAOpVlALKy55K67cs5K5xvQFu3XYXh0kpmezt2djqJKDc8ySORJO5JG9Ady1tkiQJGioijAVVCgD0AGwoCMtwaJZZVuoEkE8hK3GAWGr7KM2zxkbKpU42G4Jwa/dxu1Ja7/5oddYuq6cZUJtbCzhuy1aWkk9XfPXJokFvxKJiyrIpKuYyM7hwCxXfrgE/AGplOL3nOnQqxScovNX8NL+Zxk7cWpuEtwXJYqofQdAZxlFJO4Y/D19Ki94htbJefY+JVF1mlZXyvnZavojoP2htw0iCTLxnSyBWZtWM4AAyeY3G1b97HNFZYGvaMnHJ5p3SXnuI/wHtxm0Fzdxui5I8VU+rPmKqAAxbOxHLG3PcZhp4j4Nqa8TpYvse2J7nDyTf9reel3uS+/I73Ce0UNy5jiEuQuo6onQYPLdgOfT13qaFWMnZfQ52IwNWhBTnazdspJ/RmHtzdNFYXLocN4eAeWNRC5BHXesV21TbRJ2VTjUxlOMtL/TMx8I7J2ccUOLeIsoVtZUFiwA82rmd9/SsQowSWRtiO08VOpL43Z3yvlbhY3p+0FukgiaVQ5XWBucjVpGMczq2wN9jWzqxTs2V4YKvOHeKLte3pf6Hj//AEdvr0am+34evQ3h+J+DxMadWdufPbnTvY3sbe4Vtjatuva6vbjbW32DdooA5Qsww/h69DeH4n4PExp1Z2xnntzp3sb2HuNZw2kt17XV7cba239MyP8AZG7hhnu4tzNNeSnSqliFBGktgeVPNzbbc4zUNFxjKS3ts6PaNKrVpUp/pjTjm3bO2aXF5aLPiTarRwhQCgFAKAUAoBQGG8tI5UMcqJIjbFXUMp+IOxoCJXXdXwpyCbRFwc+VnUH2IDYx7UBI+D8Dt7RSttBFEDz0KFz8TzPzoDoUAoCsf2hbwpwsIBnxZ0Qn0ADv+9Bt/hQE47JWAt7K1hGD4cMakgYyQoyce5yaApnv0tjBxaxu121KnLc64pM5x64ZAPhQF9qcjNAfaA53EIJJT4elBGSpL6iWwCGIC6cZJGAdW2c9MVpJN5bizRnTprbu9rPK2WeWt/S2ehF+N9lZpZ7yVCB4gj8I55EqIpjjIwRGCBn8R9agnRk5Sa/m5nVwvaVGnSpQl+m9/PaivP6HR4/we4mZ1Tw9GEMWp2CqyebeNQNRLAeYtgDGF233qQlLQrYTFUKSTle+d7JXaeXzN5WW62b355bXC+EMl3fTtjE/hhd+ioFPw82fyraMGpyk99iKviozw9GlH9G1fxd/oavBLK4gsI7eJAsqFkbU2gKCWOtSFYMdxjbGTvyIrWEZRpqK1JcVWo1sXKtN3i7NWV75LJ5pr+W1udbhMcieVoY0XclllaQltt2zGpJO+STmpIJrK3qVMRKnL4lNt84pK3KzflY3riFXVkcBlYFWB5EHYg/Ktmk1ZleE5QkpRdmiL3fZq68MW0V3ptiNO6ZlVPwB84IxtkjIHr1gdKdtlSy9TrU8fhtvvp0r1Ovwt8WvXqbsfA9F3byIoEMNs0S77g5QKMf1Qd62VO001okV3jNrDThJ/FKab8nf1NCw7IRxXDObeCVWkMgldjrTJLY0FSpIbkQRtj0ydY0EpXsnzLNXtSdSioqcotK2ylk9173TV1qs/XJZdj4orhnNvDKrOZBI7HUmTqK6CpVsNnB22xncZKNBKV7Jir2rUqUVFVJRaVrJKztle901da6/ZZuF8NaKa4uYF/nZ2EiEldajALLkbOH8QjowJ9QRmMLSco72R18QqlKFGq/ljk9bPg+TVlxVuqJRU5yhQCgFAKAUAoBQCgFAKAUAoCrf2hnY8PgjXH1l0i9PwyEDflvjf296As20j0oinHlUDblsMbZ3xQFKd9al+McKjbJQmMaQCD5psNhsYJICjG+Mct9wLK7wu1y8LtRcmJpSziNVB0jJDNljvhcKeh3IoDgcA72raWxW5uPJMXaMW8eZHdxggIvPBBG5wM7ZoDhd5PejdQLHBbWs9vNKpbVMqFgnQoqsy52bOrcY5bg0BWUPanjVsRdtLehWIOqUOYmzvjDjRg+1AfpPsVx36dY291gAyJ5gOQcEq4GemoGgId3t95R4dot7Xw2uG3bV5vCXbGVH3mztk8t8bigK64b328RSNvFWKbylVkKaCsh3Vjp8p6+XAzjmKAv/AIHdu1pDNcNHrMSu7JkJuoYkZ+7QFf8AZnvYa/4n9Ft7bNtpYmTfWAoJ1kDbSTpGnGdxvnagLNtblJVDxsGU8iDkf/2gKU/aB4hd21zZSw3EkcZRtCo2nEiMCzHB82Q6c/Q+poBwvvR4veQM1nYxuYFHjSbsCQMnSmV3OM6V1H8xQFudl+NLe2sNygx4i5K5zpbkyn3DAj5UBUXev2/vfp/8ncOZ0K6UbwwC8kjYOAcZAAIG2N80B97AdnO0EN/FLcNIsLH67xZ0lVk5kaBIxD7YBA2PtkUBeFAfaAUAoBQCgFAKAUAoBQCgK071IfHv+C22xD3DSFW+yRHoJz8iduuaAmXaLtRa2KF7mZE9Fzl2/qoNz+VAUv2dupeP8ejuyhW3tSrgE/ZVCTGDjbW0m5HpnnjcC2e8+FH4VfCTGBCzDP4hunPrqAoCtP2b+Cq30q8dUJUrFGTuynBaTHpkFBnnz+YF0cTvIoI3nmIVIlLFiPsjr7/lzoCueI9tZ+K20kPDeHSyxyhozNcBY4tJypI83mIPodvTpQGP9nW61cOlj3+rnbmc7MqHYdBnP60BXfFuAG97TS2lwxAknJYg5PhhPEUD0zGoHt8qAs/vZ4LBbcCmhgiVI4zHpUdDrUZJO5Y5OSdzk0Bsdobr/wCWi65GqxiHpsyICNvYkUBGP2bLBPBu58fWF1jz6IBq/Un9BQHc45CvCeKWUlp5Y7+UxT2ynylvKBKiclIJBJHw60Bw/wBpaAGKxffKvKo9MMEJ/wBgfrQFl9huAixsYLYadSqC5UY1Od2Pvvt8AKA5/YKIxScStzj6u9dxj8MyRzAfEayPyoCNdue6qS4vDxCxufBuMh9LA48RQACGG65wM7GgNzsh29uBPHw7itu8N02VSUD6uXHXbbPuuRn05UBY9AKAUAoBQCgFAKAUAoBQCgID3i8Aubi84ZNbh8RPLHI6FdUQlVV8QatvLgn44oCNydw0bsrS307nHnJQZY9MEscD2OaAsjsr2Xt+HQ+DbJpHNmO7OfVm6n9B0AoDR70ImfhV8qgk+CTgegwT+gNARr9n7hrRcMMjBgZpmcZGMqAqgj2ODvQHf71eBTX3DZre23kJVgpONYVgxXJ2ztkZ2yBy50BALDiHG7i3i4ba2LWKRosUk8gZdgNJKMwA3wSdIY77Ec6AlPdz2Hl4Tcyxq5ltpoY2ZyQMTqSGAXmFIYkewAJOKAydu+7RL2Zb22lNteIVPiAZViuNJYDcMAANQ6DBBoCP94ljxU8JuRez2ZjTST4Ub65MOoXJLBVG4JwvTFAT3spYpLwmzhlUOj2cKMpzhlMag+9AVie67inDrh5eEXKCNzjDNpIUnYOrAo2kH7XPngA0BLOzHYm8e8TiHFp0mmiBEMUf2I85BPIDO/Qc8HJwKA5/7Rdtq4dE+/kuF/VXG/6UBaUMgZVZSCpAII5EHcfpQHGsODyRX11cBk8G4SPKb6vFQadXpgpgf2RQEeju73h1xdtNbz3kFxOZUlt/O8SYVVjaI4OFUbFc5x6mgOfxBrni95ZhbSe2tLScTtNcKYpHZd1VEPm0nqeuemNwLMoD7QCgFAKAUAoBQCgFAKAUAoBQCgFAAKAUAoBQCgIP3yS//C5YVwZLh4oI16s7OpAHvhSflQEv4baCGGKIco0VB8FAH8KA2aAUBgvLOOZDHKiSIeauoYHqMg7c6Az0AoBQCgFAKAUAoBQCgFAKAUAoBQCgFAKAUAoBQCgFAeZFyCMkZGMjYj4e9AQ7h44raDwTHDfRqCI5mmMMpH3RKGRgW6FgTnnzoBYdnrm5u473iXhL4GTb20TM6oxAy8jkDU+2BgYFATOgFAKAUAoBQCgFAKA//9k="/>
          <p:cNvSpPr>
            <a:spLocks noChangeAspect="1" noChangeArrowheads="1"/>
          </p:cNvSpPr>
          <p:nvPr/>
        </p:nvSpPr>
        <p:spPr bwMode="auto">
          <a:xfrm>
            <a:off x="2406650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36" descr="data:image/jpeg;base64,/9j/4AAQSkZJRgABAQAAAQABAAD/2wCEAAkGBxQSEhMSEhQUFhUWGBwXGRcYGBsXHhoaIB8aGxodHRwaHiggHxsnHBgYITElJikrLi4uHB8zODMsNygtLisBCgoKDg0OGxAQGy8mICUvLzQvLSwsLCwyLDQ0LCwvLi0sLCwsLCwrLS8tLC0sLzQsLCwsLCwsLDQsLCwsLCwsLP/AABEIANgA6gMBEQACEQEDEQH/xAAcAAEAAgMBAQEAAAAAAAAAAAAABgcDBAUCAQj/xABPEAACAQMCAwYCBwMHCAgHAQABAgMABBESIQUxQQYHEyJRYXGBFCMyQlKRoQixwRUzYnKCktFDVKKjssLT8BcYJDRjc4OTJSZTw9Lh8Rb/xAAbAQEAAgMBAQAAAAAAAAAAAAAAAwQBAgUGB//EADkRAAIBAgMFBQcDBAEFAAAAAAABAgMRBCExEkFRYXEFE4GRoQYUIjKxwdFC4fAjUmLxgjNyktLi/9oADAMBAAIRAxEAPwC8aAUAoBQCgFAKAUAoBQCgFAKAUAoBQGre3yRaQx8znSiD7TtjOFHwBJ6AAk4AoDZFAeJp1XGo41HSB1J9AOvU/AE9KAyUAoBQCgFAKAUAoBQCgFAKAUAoBQCgPEsgUFmICgZJJwAPUk9KA1rG88YCRP5s/ZYjGv3Gfu+h68xtgkDcoBQCgFAKAUAoBQEY7WdsY7RlgQGa6kwI4F55Oylz91SfXc4OORI1lJLqTUaEql3pFavcvy3uWr8zN2X4HJHm4vJBNdyfaYbLEnMRRDog6nmx3JO2MkUrXy0NvtJ2hhsYTNO2ByVRuzt+FR6/oKSklqb0qUqkrR/0uL5Gl2Ws55P+2XwUTuDoiHK3iO4QZ5yHYu3UgDkorJo9ciR0MCgFAKAUAoBQCgFAKAUB4mlVFLMQqgZJJwAPUk8hQHEXtbbNjwvFmB5NDDLKp57h0UqRsdwaA1Z+2RU4HD+JP7rAo/23BoDiTd6BQ6W4VxMH/wAnP7jQHu37YcSujptOFvECM+Ldv4aj+wF1H5GgO3w3s3I+JOIzfSpAdQjC6IIzsRpi+8QRkM+SOmmgOxxjikVrC887hI0GWY/kAANySSAAOZNAVtN37WQYhYLhgDs31YyPXBfI+dAdvg/e1w2cDVK0BPSZdI/vLlP1oLEzsb6OZQ8MiSKeTIwYfmDigPF9xKKHHiyKpbZVJ8zHnhVHmY7cgCaA9W41ESkMuVwEbHlGcnOOp2+GB70Bs0AoCse3XeYELWvDyHmzpeYDWkZzjSgH25c7Y5A+vKoqlVQy1e5F3B4KWIbk3swj80novy+COt3edizaBrm6PiXcvmZmOopnmC3Vz1I/qjYb5hBrOWv8yRricRGdqdJWgtFvb/ulxb9Fkjsdr+1kPD4tT+eRto4VI1OfX2Qcy3T3JAO05qC2mR4bDVMRUVKmrt/y75EO7C8Jm4jcfypfZZFY/R4znTkfeVeiLjA/EwLHkDUdNOT25eC4fuW8ZOnRj7tRd0vml/c+C/xW7i8+BaNTHNFAKAUAoBQCgFAKAUAoBQFV9n7tuM8TuxO2bSxcCO3+676pFV5B9/BjJwdh5duecAtMDHKsg+0AoBQCgI/27tUks3EgBRXikIOMEJKjkHO2MKQfbNAdiSxiYYMcZHoVB/hQHHv+xXD5cmSztieZbw1U9TzUA9TQGjb93PCwdaWsYz1V3GfybGPagO7wngVta5+jwxxlvtFV8zf1m5n5mgOjQHD7S9rbSwXVczKpIyqDzO39VBufjyHU0BT3a/vHub9WhgVrW2OzHP1sg6gkfZU+g39yCRVariYxyjmzs4HsWtXXeVfgprNt625L7vLqTbux7BC2VbmdAJcfVxkfzQPU/wDiEH5DbmTW1Gk4/FPOTI+0cfCqlQw62aUdFxfFnb7ddt4uHpoGJLl1Jji3+GpyPsoD8zggdcSzmoK7KOGw1TEVFTpq7f8ALvkVd2V4HNxi8eS5dnUEG4k+ztzWGPH2QfQclJPNgTUpp1pbctFoj0GNnT7MoPC0HepL5pcFw5X+merRfMEKoqogCqoCqo2AA2AA9AKunmDJQCgFAKAUAoBQCgFAKAUAoCvOCd3c9leT3Npeqkc5JaJoNexJYDOsbqzHBxyNASefs74ylbm4uJVPNFfwF9x9QFcj2ZjQHA7r28FuI2Gr/u10/hoWLFYHw0W7b4xnqd80BO6AUB4eVRklgMDJyQMD1PoKArDtZ2ml4qJOHcJj8RH8k12wxCq9QrEeY+4z7Z5gCz12G55Dc0BUXfNxsySQ2kbnwvDEzlWIEmokRjKnzLhWOORyvpVXFVnBJR1Z3+wezqeKqSlVV4x3cW/9EF4Hxu7sG1WcxVeZhfzRt/ZP2T7rg+9QUsXbKfmdPtH2dU3t4Wy/xeng93j5o78ne7xPl4doD7I5P5CT99WliIPO5wKnZGKhLZcc+Cab8le3jZcyP8R7dcTmOJ7uWJT0jVYx/ejAb8yaOtdfBn4iPZzpyXvd6ae9xuvNPI59tZhm1DXLI3XeR2+GMkn9apTqVqrtbyPU4bB9mYGKqOab1Tk0/JL7K/Mtvu47BMjLd3iYYbxRNzU9HcZxq9FPLmd8Ys4fD7HxS1+hw+2e2fev6VG+xv8A8v2R0u2veTFba4LXTNcDYnnHEf6bD7TD8C7+pFS1a0aazOfgOzK+MlaCst8novy+hUnDOHz3tyI1ZpbidsvI++APtO3oig7KMDkBzqitrETz0R6up3HYuF+DOctL73xfJcPu7n6G7O8EjsrdLeLOlRux+07H7TMfxE7/AKDYV00klZHh6lSVSTnN3b1Z06yaCgFAKAUAoBQCgFAKAUAoBQCgFAQXth2WnWduJ8OmSC5CaZVkGYpoxv5tjggAb+w3HOgNGS6vZbe4uV4gouoIvFNlAkciIQmoRSKwMhdsMM5XfkNtwNK1v+M3sZmlkj4db6SzyMgQqvMkCTLZHqSgxvUS7xvOyRdl7pCmtnalNrO9kl93bwRFu1vYiOO2XiNndtdRFtMrOVYtqYLnKgawH+0r5rE1sxbjqb4apGvWhTqpbLdskla+V8lnZ55ly9j7uOazt5IVRFMa5jQBVRseZQF2GDkVKmmroozhKEnCWqdn4HztlGWsrhFYLrTQWJ06VYgO2fZCx+VZNT8/9pLgSzSmLEcYPhxAcliTCRAfFVB+LGuVVqJ1rtXSPedn4OdPs1RhLYnPO/C7VvSy8TlRwScmkyPYYP51rKpT1jHPn+CxQwWOts1q94/4pJv/AJarwz5mSAPJIILaJpZTvoQZ+JP8Sdvet6eHlV+KTyKuN7ZoYFujRjeS13JPm9W+Pqz3xG1ubZ/DurdoyQDjY+U8jsSD/wDo/Ct6mGhHSVnz/JXwvbeIrK9SjtQ0bjnbrHP7X3G3wLiU1m5ktJni1faUYZG9yjAjPvzrSOLqRyeZYq+z2DrvvKbcU+Gnrp0OjxTtZe3IKy3Uuk81TEQPx8MAkexOKxLF1HpkSUfZzB03eV5dX+LHN4Xw15pEggTU7bKo2HuT0CjmTUUISqysdHFYmjgaG08ksklv5IvfsN2SisIjgh5nx4svqR91fRBnYfM7116dNQjso+dYzF1MVVdWpq/RcESetyqKAUAoBQCgFAKAUAoBQCgFAKAUAoDFdQ60dM41KVz6ZGKArXsbDDbccv4opCfHXWysuMSA62VGBOoDxSSCAfjg1qppycd5PLD1I0o1Wvhk2k+mpud9tyfoBgGkeM6ZyRkhXVyFXmxyATkqAOuSAcTmoRvIzhcNUxNRU6Su/wCZvgjlx8Pt4+zTrAzOpw7MwCt4virqDKCQCCMYydgNzzOs3em2uH2JcNTlTxkIVFZqaT/8kVlExUkoSpOxKkqT6ZI51yI1Jx0Z9FrYLD1ntVIJvi0rmnFYqCwKqQd8lRn3BOPnUk60mk07PqUsP2ZTpSnTlGMovNPZV1xTaS5NePA2Qm2OlROTvfedCNGKg6bzjzz8L69N5hPiDYaT6MSc/MdTUn9J5u/QpSXaEfghstbpNu65tWzfRpN8C3Oz3DbaPgUy2qePNPG0cgABkedxpCt6KpbO+wUaj1NdanNSinE8Bi8PUw9aVOprfXjz8SMd5cyq/D7XWsk9rbaLh1OrzYjAVj6kozYO+CPWq+Mt3eZ1/ZtT97bjpZ3+3roRB2A3JA+O1cxRbyR7irVhTjtTaXV2z6s1fHkLBdKLqOA7vhB7s3ID3NW6eHpy/V4aHncX2xjqCd6CS3Su5R80l6tF6dgOxawwrJJOkxcaiYcCNgd1BcHVIoHIZCHOdJO9dCFOMFaJ5LFYuriqneVXd+i6LcTuNAoCqAABgADAA6AD0rcrHqgFAKAUAoBQCgFAKAUAoBQCgFAKAUAoCiO2wlseKtPC/mZzLG2MjVgeLEwPPAkG34ZFwcjIo19qlPvY6bz1PZcqOOwvuNXKSzi1/NVd34pnF4rxS44hcK0h1yyFYkUDCjJwqqN8DJyTv1JO1VnOWImkdqlh6HZGFlU14ve3uXT/AGzJ2rspLCeSxaWTwvLImpiEkyBltIwpIfI5dBU9enOCtD5Tl9kYvC4mp3mISVZaSeV/DS6042sceqB61Z6DFBYUAoDJDOyZ0My5GDpYrtyI26YraM5R0ZBWw1GsrVYqXVXMKRgZwAM7n3PqaSnKWrM0cPSorZpRUVyRjvMaG1AkY6VvRvtqzK3ajprCT7yLatold9fDXwNaC1RhlCy+uljz+B6danqVpwlaaT6o5GE7MwuIpKph5Sg9+xJ2v0d8nr0ZPOyfZPicMEd/w25jk16i1uSUDEMyspXOhmBXmSpz1roU/lTR5LFKUa04yd2m1eyWj5FvdlOOG7gDPG0U6eWaFgQY367Hmp5qeRFblY7VAKAUAoBQCgFAKAUAoBQCgFAKAUAoBQEPj4dDe3PEILuJHWOWJkRhuA0SgSK3Mairrtj+bNY1MptZo3uG9iLC3kSaK2RZE3VssdJIIyAxIzgmiilojeVWpJWlJtc2zd472dtbwKLqCOXT9ksN1zjOlhuM4GcHfArJGQbivctZvk20s9ufTV4q/kx1f6VYaT1NoTlD5W10bX0Irdd1XErYlrd7a5Xnh0QsfbTMjL+T1rsR4Il95rf3y83+TRtb2/gljgn4RZsXcRrrslQEsQo+sjGjGTzrNlwNO8lxfmfR2u4eZWhvOFRxaXMcklvKyaSp0sQqhTgYJ2bO1YcIPVLyJY4vER+WpJf8n+SRd4HYFLaNJ7JZGTOl0y0ukHJVwTlsZ2OSeYPrVXEYaLjeCzO92R23UVVU8TO8Xve583wemd8yuhIMlcjIOCM7gjmCOhrnuEo6o9dSxNGr/wBOafRpgvhtJ6jI+XP94rOzeO0jDrbNdUpfqV14ar1T8+B5SEKSRtnmOnx+NZlUco2e40pYKnRqupSy2tUtG+Ntz6alz9y3FRJaS2/3reU7f0ZPrAf7zOPlXUw7vSR4HtmGzjqq5380n9ywdAzqwM4xnG+PTPpU5zD1QCgFAKAUAoBQCgFAKAUAoBQCgFAKAUBEe2Ylt2kv7cDVFZT68j7Who5IwT7DxyP6xoDm8Q7bTJNw23CL48pf6VFn7CpHqfBAPrrXbzAAdaA2+JcSdooeKRM/hQySa0BOmS01FDIFH2iAomU89OR1oDqNwWZPrLO7kAxkRTn6RE3X7R+tGRtkOQNjg8iByF7X3hkeBbNDcRjU9s0pjZk2GuGRlMcqZPPKkciAaA7vBe08Nw3heeGfGTbzKY5BjngHZ1/pISPegK/7fd0rXd2s1o0caTE/SNRPlYnJkQdSQTlcgZAPU4wZuWyi4AHoMVkwa88cUuqJxHJgDUjANgHOMg9Dg/kaCxVHF+yVnLfy2I0W0hQtGmPJLG6nQ0QP83LHIu6jYhcgbnGihFS2ksyxLFVZ0lSk7xTur7unLkVVAkyPJC50vGSrKwzggkMM8+YqpiIU42bj5Hf7FxOOrOVOnVWWdppvyev+ycd1MEhvJvr3iDCISeEFBZSXC7uGx51VcgZ+s2IqbDOLh8OhQ7cp1oYq9ZpyaT+FNLhvvwL5toAihVzgfiYsfmWJJPxqwccy0AoBQCgFAKAUAoBQCgFAKAUAoBQCgFAfGXIwdwaAj7dl0PExxHbV9HMJHqdQIb+7lfyoDuQ2yIixqqhFUIFA2CgYAA5YxtigFrbrGixpkKihVBJOwGBudzsOtAc7tDwRblFIYxzRHXDMv2o3/ihHlZTswJFAexarcxKLqFNY+0p8wVx1RueOoYYOCOR2oDnSXE9tqESyXKR41QlwZlQ50tG7keINj5XOchsMcAEDmS96/DEyJJpI3HNHgmVvfbR0oCsO2XeE81/Fd8PMkSxJ4Ydl2k3LHWv4NwMHcbnY1HKaWW/gWaWFnUW1ZqP91nsrq9y48D12/wC0UXEYLa6wYbq1YLLHnGUfGJImG7BZAMYOpdRyORrCmqkbwZJPDSwldRxMcr581vaa4aoivF755LlZ5cF3AWSQf5QgaQ5HIMVCZxsSpI5mq7mq9JrfwOtTwtTsvHU5vOm3ZS4p5Z8Gsn4XRMe67B4kEP8AlbaWMH0IaOQEe4KZrXAvJon9qYWqU5cmvJ/uX3GSQCdjjer55U9UAoBQCgFAKAUAoBQCgFAKAUAoBQCgFAKAUAoBQCgFAcPtZd/RovpgGfAwXHrCSBL8wvnHuo6E0B0LizguFUyRxSqcMpZVceqkZB9iDQFA94PAfoPEZEVQILnM0QHIH/KJjphsnHQFapYyndba3HpfZvF7NWWGlpPTqt3ivoR94l06WAI6e3wqipy2tqOp6mphqHc91VScNye7kt+W62duh8VVK6PtAbEH9M1mTnGW3ozWlTw1ag8PfaismnquF9Grbnqdjshc+FxLh7k/5bRk/wBNGT/eqzg38TOL7TQ2aFLk7en7H6TronjRQCgFAKA0ZuKxiTwVOuXGTGm5UHkW6IPdsZ6ZoDBx7tHbWSB7qZI88gTlm/qqPM3yFARSx7fXF8T/ACZYvJHnH0m4fwYsjngAMzfLf1FAd+K1mRPE4heKANysX/Z4h/aLGQ/3wPagOZc95dgriG3aS6k6R2qGY+mc7Lj3zQHRtOK30+ClmsCH71zKNY+EUQbPwLrQHatYpBvJIGP9FNC/kSx/0qA2aAUAoBQCgFAKAUAoBQCgFAaXGo1a3nVwCjROGB5FSpBz7YzQEc7sb4fyRYtMVT6rSNRAyFJVefqoBoDj9+PDvFsEuUwWtpVcEb5RvIwz6ZKN/ZrWUVJNMko1ZUakakdYtPyKfeUDGTjP/PPlXFUJPQ+oVMVSptbbtfTJ2z0ztZeLPunzE+2Kxf4bGVSXfupvslzed/8AXidjskmu7SIAa3STwsjP1qL4yf6UQ9OtW8EviZ572ol/Rprm/p+5+jUcEAjkRkV0jxZ6oBQHI7TdpLewi8a5fSOSqN2c+irzJ/dzOKAglrxy84qjXDy/ybwtc5fUFmmA54kOyL7r1GAW5gCOca7yUgjNnwSHQgJ1XBXJY9WUNuWP45M59OtaSnGOrJ6GGq13alFy6L+JeJFOFSxK5ubyGS9nbfTLIEjB9XbLPIf6OAvx6QvFUlvOnDsDHS/Rbq1+WdnifeDxSVdEbwWycgsC6SB0Gpg3TquPlWvvlPmTL2bxnGPm/wD1OFa3K6/FvYPpsu+DPdSAeuy6c/qR7VlYuD3PyNJ+z+Ji0nKF3otrN9LpExse9WW3TRBwy3jQfdjk0j8lSt1iaT3lap2Ljoa02+ln9Hc3bPvyOQstic5x5Jcnn0VkGT7ZqZNPQ5soSi9mSs+DyJbwrvSs5R9atxbnr40LgD4soKgY3ySKyakr4Zxm3uRqt54pR6xur/ng7GgN6gFAKAUAoBQCgFAKAUAoCH97HGDbcMuCuTJMPAjAzktJ5dsb5CliPcUA7O939pDDB40ImlSNFzMTKFIAyEV/KgyCfKBnrQGt3k8Mhg4RfeDGsYMf2UGlSSy/dG2ffGaAo+NcoA2/lAP5b1xJO0248T6jQp7eFhCqr3ik/LM+iIYAIztjesbctq6MrC0nSUJpSSSV3yWt9Tf7Ju0d9YzgEpHPGjn08XWiZyeoVt/h610MKs5M8f27KXd0Itv5W89bNq1/BdeJ+mauHnRQHL43xyK1t5bmY4jjGfdjyAX1JbYUB+Z+L8fk4jeLPeamXODHHtpiBz4aE7DPIsepz0ArSU1FXkT0MPUrz7ulG7/nl4nV7Q8ZmvSomIWKPAit0yI4wBge7tj7zfIAbVz6uLk8o5I9hgvZylTSlX+KXD9K/P05HOj6jbY7Y22/52qtOzzO7h1KKcGkknZWVk1Zbs7Z3XgfWQHnn8yP3VhSa0NqlGFT5r+Da+jVjzACFGTnnv7Z2/TFZqNOWRHgo1I0Uqjbeeb1au7X52sfHwwKn9R+u9bR2oNSRFVdHFQnRlk7b1Z8pK+ue/iewwPI/lWlnHVFpVIVk9iXluMbQBgQ2++x5Ecuo65zW6quDThkVKmBhiIShiFtZ5PJNKy3q2jv1Wtzv9ne8W84cyxyO1zbfgkOWA66JDvn2bI6DHOunQrd5G+88P2p2a8FV2U24vRv6dfLoXX2c4xZcSi8aERvjAZWRdaHoGBGR7HkehNTnLJDQCgFAKAUAoBQCgFAKAUBWXa7i1vJxSH6XKkdpw/EjF+Ul04zGgGNyiAPty1b86AkvB+8Pht0+iK6j1nYK+YyT6DWBk/CgI/3635Wxjt153Eyqf6i5dj+aoPnWs5bMWybDUXWqxpre0ioHYDngfGuJFSeh9QrVKUFao0k+NvueVhAJIGMjcCsuo2kmRwwkIVJSgrJqzSyTd9bLK9t+rJb2FtGuIeKRJnVHFBNGP8AxY2kkT8yoHzro4Nf0/E8b7ST2sZs8Ir7v7l8xSBlDDcEAg+x3FWzz5zOM8R0yQWqH62cnl92NBqkc/LCA/idfQ0BTvfPxv6Tdpw+IkRWwBkxyMhAwP7KHA92b0qGtVVONy/2bgJYyt3ayWrfBfl7v2IZCqJhVwM/mf8AGuXPvJ/FL/X4PeYVYPDWo0mk35y8X8xkZfQ1omlky3UpybUoys1bo1vuumj42Pjkj05j/CkUnkzFaU4WlFq11lbi0snfXwZ6NYWpLJNqyduf+zEoYEZOoH1xkHn0qRuMotpWaKUI1qNWMZTc4yvqldNZ6pK6fNZcTLjfPX/n/AVHfKxd2I7SlbNZX62v9EfAu5Prgfln/Gst/CkRxp2qynxSXlf82DqSNiR7jH8aRaTzVxWpynG0ZOPNWv6pnmEsOeCykEEqCD1BKnY+hHI/OpVNQkpw8ii8NLE0Z4bEZ20lxyupW3NaPj0ZZ3Yywt7sG94Zps7+Hyz26kiGTrpZOkT4OllHl9CVrrRkpK6PndalKlUlTnqnZlp2F14iBirI3JkbGUbqpxsfiNjsRsa2IzYoBQCgFAKAUAoBQCgNHjfEltoJZ2BIjUtpHNj91R6szYUDqSKA0OyHBTbW6iXSZ5Gaedh1mkOp8ewOFHsooDsXNskilJEV1PNWAYH5GgKK71jGL+O2hXTHaw7KCdKvJuQq8lARU2G24qnjJ2hs8T0fs3hu8xDqvSK9Xl9LkRaReRPPbfkf4Vz1CWqPYTxNBfBUeTyzWT5XeT8zyYRpAYZwOfw9K27yW1eO8ieEpe7qFVX2VrvyWqeqa3byU93d5cWE4vPBlnt5gbeXwkMjIyhHViFGfvH2ILdQK6eHtsZaXf1PB9rbfvLVT5lGF+uxG/qXjwW/SaMGJJUQABfEjeI4GwwsgDY29PSpzmlR8P7aj+UuK8QYBlggFvAvMt9ZpQA+jOGY+zE9Kw2krs3hTlOShFXb3EC1HLySHMkjNJI2ObsSzfLJNcirUdWeXgfROz8JT7Pw6UtX8zzefDLcv5qfHAcDByMg5+Bz/DFaK9NtPgyxUVPF04Sg01tRlf8A7XfzysZajLoxQWPEhP3QD8Tj9wNbRUf1EFaVZL+lFN83ZeiZ4hkJyCNLA49R8RyrecIxs07plfDYirWUoziozi7P9S5NaZNH2Mtkg4OwII29em/pWJKNk0b0aldVJU6lnZJppNa3Vmm3bTW/geJi4BYFdt8Y/jnnW0O7bUWn1v8AYr4p42nCVWEou2ezsvRbtq9787Loj0U1AHUwyOmB/CsKWw7WT6k0qLxMIzVSUbpO0WlrnwbfmfLZmK7kEgkZ9cHHSs1FBS5ZeBFgZ4idDNpyTkrtfNZtXye/xJN3bwSNeO9rJ4dwIhIiN/NzKpxLFJjcZzGQw5YJwel/C3UXF7meT7eUZVoV4qynFPxWX4L84deCVA2lkbkyNsyN1U42+Y2IwQSCDVo4RtUAoBQCgFAKAUAoBQEP7b8TKMpEMs6W2m4kiiXUzuW0QLjH2Q2uUnp4Sc80Bz07x5gokk4RxFUbkVjDn5rkED40B3Oz3bizvG0RS6ZcZ8KVTE/yVsav7OaAonjl/wDSLm5uCc+LKzAjJ8gOmP8A1arXJxMtupbgfQexKCw+CUnrL4nq+mSz0sc/Iddjt/h8etRJSpyzL05UsZQajLJ+lmr5PNPqZTUZcyZbfcjcZguo/wAMqv8AAMgH74z+ddXCO9M8B7RQ2cc3xSfpb7E74/e+Ba3E5z9VFJJtz8qltvfarRwz8q8DBw2Sfu59CwDb/HDN/ePrVDGyyUT1fsxQjKc6z1VkvHU6WrfGPnVHZVr3PVd7JVFFxyd7O/DjvWXU+LGN9hgnP6CsubsuRpDDQUp3StJ3tbkk31bPMaYZscsDb33z+mKzKV4q+ppQpd3XnsfLaOW5Szvbhla9g8CtzG/r1HwPSkaso6GauAoVvnWfG7uuae7wyPlqxKKTzxWaySqNI17OqTlhKc6rztm39fIyWMTSuVgjkncncRKXx0wSNgB7kVKqFSdklZcyhPtXBYVylKe1KTz2c+SS3WXXi2SOy7BcSl3Fp4YPWWWNf0Us36dakWClvZRn7TUk24U278Wl+eZzOM9n7u2B+k20sacjIAJEA9S8ZIUe7YrR4WpDNZlin2/hMTHup3htZO+meua/BoEbf4VVvnc9A4Jw2VkuXDl4fseA33RkbbbdPbpW9v1PMrqorqjFOLtlluXDVXz0fkbvAOKCzvLO5zhI5Aj/APluNL5+A3+VWsHO85X3/wA+55/2lw8Y0KUo6Rez4Nf/ACfpzFdE8cKAUAoBQCgFAKAUBjnmVFZ2ICqCxJ5AAZJPyoDk9lIyYTcOCHuW8cgjBVWAESEeqxCNT7g0B2qAi/eQ0ScPuJJURiFAQsudMjEJGQeYIdlII5c61k9lNklGm6tSNNb2l5uxQCLgAem1cNu7ufVacNiKitx5EY1FvXH6Z3/Wttt7KiQrDQ72VWyzS3b1fPrZ26I+KgDbDG2+OWc7fPnWzk3DPiRU6MaeJfdqycc7ZK98nbS+Ur+u4lndzx36JepqP1U2IpPQZPkb5Nt8Hap8HU2ZbL3nK9o8F3tBV4rOGvT9nn0uWl3gSO1tNFEC3i29xHhTsGMfk1HkMkaRnq1dM8MUnB2ekiQCVoItgCZJ4l39D5+dc2rQqzm3bI9rge1MBhcPCG18Vleyeub4cz61lCPtXtkP/W1/7CtWqwdTkTS9pMGtFJ+C+7RqNfWC51XbMR0igZs/AyFN/wBPepFgXvkVantTD9FNvq0vpcwPxmw+7LdfO3j/AIT1l4H/AC9CKPtTbWj5S/Y8y39uzFYZGdQmosyeHj1GMnlt+dQ1MNKm01mdTBdtUMXGSmtmybe9W6lg9gu7l7orc3ylLfnHAchpfRpB92P0Xm2d8DY26GHUM3qeb7W7Znin3dPKC9evLgi47OzjhUJEiRoOSooUD4ADFWjhmegPLqCCCAQdiDvkUBRPeb2ajsbhPo4CxTKWEedkcHDBRzVMMmByB1Y9K5+LpxTUj1/s7i6soToLNrON72W62/LSy6kOVicEruMjAx/z0qo4pZXyPQQqymlUlTe0rppNZPfa7V72y5c7o6HAuA/yhMlsCR4iyENy0kRsVJHpq05HPnVnCRaqNPgcb2iqxqYKEo6OS+j8i++w9+81lA0wKzIDFKp5iSMlHz81z8+tdI8Sd6gFAKAUAoBQCgFAR/twNdsLcc7mWOA+6M48X5+EJKA76jAwOQoD7QEJ714pJbRIYUaRnmXIUZwqhny3oNSqMnqRUOITdNqOp0uyJ06eMhOq0oq7z6O3qVJNwqOHe7ureDbJTV4kg/8ATjyaowwc3rkepxHtJhaeVNOT8l5v8HOfjPDUzmS6mOdtEaxD83Yn9PlU0cDHezmVfaiq/wDp00urb+ljxB2nWU6LLhniPt9tpLg+n2YwoqdYaktxzanbeNnf47X4JIlvCuzvaG4C6RDYxsOipEQM+iKZAfY4qWMYx0RzqtapVd6km+rbNbtf3VypGkkl8biTX52lcRxxR4JYlnZjzA9OfKsu9sjSGztLa03kZl4fwm3yJLkzMPuwIX/1jkL+WagVOq/mn5I688bgYK1HD35zk36L8ms/auzi/wC68OjJ/HcMZCfiiBQPzNSKkt931ZTnj6jd4qMf+2KXrm/U05e013dHw0MES4+yiw26gf12xt7FqkKbbbuzxb9mYgMz39pF7KzTn/VAr+tGI2vn/PodnhcvCrR43NxLcBXV2RYCok07hSzsMLnGdt8VCqbc9qT00L88ZTjh3Qoxa2n8Tbu2loskrK+e8sN+/wBt+lrN8SUH6av41Mc81v8ArAJqx9DfT+LxBn+7jH+lQGwnf9b9bWb5Ff8AGgN63797FvtRXC79Qp/c1AQjtZ2qtb+4af6Ui7BERopV0oCSBkKwzliSdtz6CqmIoTqO6Z6LsftXDYKDjOLu9WreC6L8nNS3DbRSwSE7gJKhY9dkJDn1xjNU5YaotUeipdt4KatGdnzTWf0Jh3T2DLxFdaOpSJ23BH4Vycj3PzqfCJ95JtHK9oJUvdKUack1fc73ss3659S5rayWN5XUY8UhmAHNwAur4lVQf2RXQPIGzQCgFAKAUAoBQEa7S9ubOwKC5k06zpGAW+JwN9I6n99Acrj/AGns3msZhdWxhhkeV28ResUkUeBnfzSk56aaA5/Gu+jh8O0bPMc4+rUnHzbSpHwJoCu+Pd993LlbdEhXcBj52+ONlz8QaAg192kvrxgrzzyFtgikgE9AETAJ+VASngHc7fTL4lx4dpFjJaYjVj10A7f2itAS3s32e7N20oSa8juZQNWZGIiG+Pujwyf6LMx64oC4+HxQpEDbJGIyMr4QUBh0xp2NAUp3h98Mgd7exwCrFWlIyMjYhFPPfIywI22HWgK2jh4jxSTYXFy2c9Sq/wC4g/KgJRwzufuCUF7Pb2eohQjuHkJOwwqnTuf6VaucVqyanh6tRNwi2lrZEgu+4CXxcRXcfg4HmdG1g9fKPKR/aFbEJtxfs/LjzXpz7RAD9XoDNH+z/FnzXsmPaID/AHqAyf8AQBB/nk39xf8AGgMH/V+T/PW/9of/AJUBq/8AV9f/AD9f/YP/ABKAx2Pc9YeIsMvEw0hP2Iwik+wyW3rTvIXtfMs+5YhQ7zYezxsSNe4Sw6z3n96If/arcrA9wvD/AP695/fi/wCFQHj/AKBLH/OLr84/+HQGv2Y7vTBcOeG8WkDwsI5laLWMZPlKlgCMhh1wQa0jOMm0txYq4arRhGU1ZSzXP+ZFwityufaAUAoBQCgFAKA/M3fpwGeG/e4ZXMEgXQ+5VTgjRnGAfKWx75oCtaAyQQs7KiKWZiAqqMkk7AADmaAsjs13LX9wym4C20R3JYhnx7IvX+sR/CgLv7H9gbPhoBgjzLjBmfzOfXfko9lAoDh9/PDzLwmRgxHgyJJgHAYZ0EH1+3n4gUBWHYbufk4hZi7a48HWW8NfDLZAyMk6hgEjoDtvQHU7oeKTcM4pLwm5OVdigAOpVlALKy55K67cs5K5xvQFu3XYXh0kpmezt2djqJKDc8ySORJO5JG9Ady1tkiQJGioijAVVCgD0AGwoCMtwaJZZVuoEkE8hK3GAWGr7KM2zxkbKpU42G4Jwa/dxu1Ja7/5oddYuq6cZUJtbCzhuy1aWkk9XfPXJokFvxKJiyrIpKuYyM7hwCxXfrgE/AGplOL3nOnQqxScovNX8NL+Zxk7cWpuEtwXJYqofQdAZxlFJO4Y/D19Ki94htbJefY+JVF1mlZXyvnZavojoP2htw0iCTLxnSyBWZtWM4AAyeY3G1b97HNFZYGvaMnHJ5p3SXnuI/wHtxm0Fzdxui5I8VU+rPmKqAAxbOxHLG3PcZhp4j4Nqa8TpYvse2J7nDyTf9reel3uS+/I73Ce0UNy5jiEuQuo6onQYPLdgOfT13qaFWMnZfQ52IwNWhBTnazdspJ/RmHtzdNFYXLocN4eAeWNRC5BHXesV21TbRJ2VTjUxlOMtL/TMx8I7J2ccUOLeIsoVtZUFiwA82rmd9/SsQowSWRtiO08VOpL43Z3yvlbhY3p+0FukgiaVQ5XWBucjVpGMczq2wN9jWzqxTs2V4YKvOHeKLte3pf6Hj//AEdvr0am+34evQ3h+J+DxMadWdufPbnTvY3sbe4Vtjatuva6vbjbW32DdooA5Qsww/h69DeH4n4PExp1Z2xnntzp3sb2HuNZw2kt17XV7cba239MyP8AZG7hhnu4tzNNeSnSqliFBGktgeVPNzbbc4zUNFxjKS3ts6PaNKrVpUp/pjTjm3bO2aXF5aLPiTarRwhQCgFAKAUAoBQGG8tI5UMcqJIjbFXUMp+IOxoCJXXdXwpyCbRFwc+VnUH2IDYx7UBI+D8Dt7RSttBFEDz0KFz8TzPzoDoUAoCsf2hbwpwsIBnxZ0Qn0ADv+9Bt/hQE47JWAt7K1hGD4cMakgYyQoyce5yaApnv0tjBxaxu121KnLc64pM5x64ZAPhQF9qcjNAfaA53EIJJT4elBGSpL6iWwCGIC6cZJGAdW2c9MVpJN5bizRnTprbu9rPK2WeWt/S2ehF+N9lZpZ7yVCB4gj8I55EqIpjjIwRGCBn8R9agnRk5Sa/m5nVwvaVGnSpQl+m9/PaivP6HR4/we4mZ1Tw9GEMWp2CqyebeNQNRLAeYtgDGF233qQlLQrYTFUKSTle+d7JXaeXzN5WW62b355bXC+EMl3fTtjE/hhd+ioFPw82fyraMGpyk99iKviozw9GlH9G1fxd/oavBLK4gsI7eJAsqFkbU2gKCWOtSFYMdxjbGTvyIrWEZRpqK1JcVWo1sXKtN3i7NWV75LJ5pr+W1udbhMcieVoY0XclllaQltt2zGpJO+STmpIJrK3qVMRKnL4lNt84pK3KzflY3riFXVkcBlYFWB5EHYg/Ktmk1ZleE5QkpRdmiL3fZq68MW0V3ptiNO6ZlVPwB84IxtkjIHr1gdKdtlSy9TrU8fhtvvp0r1Ovwt8WvXqbsfA9F3byIoEMNs0S77g5QKMf1Qd62VO001okV3jNrDThJ/FKab8nf1NCw7IRxXDObeCVWkMgldjrTJLY0FSpIbkQRtj0ydY0EpXsnzLNXtSdSioqcotK2ylk9173TV1qs/XJZdj4orhnNvDKrOZBI7HUmTqK6CpVsNnB22xncZKNBKV7Jir2rUqUVFVJRaVrJKztle901da6/ZZuF8NaKa4uYF/nZ2EiEldajALLkbOH8QjowJ9QRmMLSco72R18QqlKFGq/ljk9bPg+TVlxVuqJRU5yhQCgFAKAUAoBQCgFAKAUAoCrf2hnY8PgjXH1l0i9PwyEDflvjf296As20j0oinHlUDblsMbZ3xQFKd9al+McKjbJQmMaQCD5psNhsYJICjG+Mct9wLK7wu1y8LtRcmJpSziNVB0jJDNljvhcKeh3IoDgcA72raWxW5uPJMXaMW8eZHdxggIvPBBG5wM7ZoDhd5PejdQLHBbWs9vNKpbVMqFgnQoqsy52bOrcY5bg0BWUPanjVsRdtLehWIOqUOYmzvjDjRg+1AfpPsVx36dY291gAyJ5gOQcEq4GemoGgId3t95R4dot7Xw2uG3bV5vCXbGVH3mztk8t8bigK64b328RSNvFWKbylVkKaCsh3Vjp8p6+XAzjmKAv/AIHdu1pDNcNHrMSu7JkJuoYkZ+7QFf8AZnvYa/4n9Ft7bNtpYmTfWAoJ1kDbSTpGnGdxvnagLNtblJVDxsGU8iDkf/2gKU/aB4hd21zZSw3EkcZRtCo2nEiMCzHB82Q6c/Q+poBwvvR4veQM1nYxuYFHjSbsCQMnSmV3OM6V1H8xQFudl+NLe2sNygx4i5K5zpbkyn3DAj5UBUXev2/vfp/8ncOZ0K6UbwwC8kjYOAcZAAIG2N80B97AdnO0EN/FLcNIsLH67xZ0lVk5kaBIxD7YBA2PtkUBeFAfaAUAoBQCgFAKAUAoBQCgK071IfHv+C22xD3DSFW+yRHoJz8iduuaAmXaLtRa2KF7mZE9Fzl2/qoNz+VAUv2dupeP8ejuyhW3tSrgE/ZVCTGDjbW0m5HpnnjcC2e8+FH4VfCTGBCzDP4hunPrqAoCtP2b+Cq30q8dUJUrFGTuynBaTHpkFBnnz+YF0cTvIoI3nmIVIlLFiPsjr7/lzoCueI9tZ+K20kPDeHSyxyhozNcBY4tJypI83mIPodvTpQGP9nW61cOlj3+rnbmc7MqHYdBnP60BXfFuAG97TS2lwxAknJYg5PhhPEUD0zGoHt8qAs/vZ4LBbcCmhgiVI4zHpUdDrUZJO5Y5OSdzk0Bsdobr/wCWi65GqxiHpsyICNvYkUBGP2bLBPBu58fWF1jz6IBq/Un9BQHc45CvCeKWUlp5Y7+UxT2ynylvKBKiclIJBJHw60Bw/wBpaAGKxffKvKo9MMEJ/wBgfrQFl9huAixsYLYadSqC5UY1Od2Pvvt8AKA5/YKIxScStzj6u9dxj8MyRzAfEayPyoCNdue6qS4vDxCxufBuMh9LA48RQACGG65wM7GgNzsh29uBPHw7itu8N02VSUD6uXHXbbPuuRn05UBY9AKAUAoBQCgFAKAUAoBQCgID3i8Aubi84ZNbh8RPLHI6FdUQlVV8QatvLgn44oCNydw0bsrS307nHnJQZY9MEscD2OaAsjsr2Xt+HQ+DbJpHNmO7OfVm6n9B0AoDR70ImfhV8qgk+CTgegwT+gNARr9n7hrRcMMjBgZpmcZGMqAqgj2ODvQHf71eBTX3DZre23kJVgpONYVgxXJ2ztkZ2yBy50BALDiHG7i3i4ba2LWKRosUk8gZdgNJKMwA3wSdIY77Ec6AlPdz2Hl4Tcyxq5ltpoY2ZyQMTqSGAXmFIYkewAJOKAydu+7RL2Zb22lNteIVPiAZViuNJYDcMAANQ6DBBoCP94ljxU8JuRez2ZjTST4Ub65MOoXJLBVG4JwvTFAT3spYpLwmzhlUOj2cKMpzhlMag+9AVie67inDrh5eEXKCNzjDNpIUnYOrAo2kH7XPngA0BLOzHYm8e8TiHFp0mmiBEMUf2I85BPIDO/Qc8HJwKA5/7Rdtq4dE+/kuF/VXG/6UBaUMgZVZSCpAII5EHcfpQHGsODyRX11cBk8G4SPKb6vFQadXpgpgf2RQEeju73h1xdtNbz3kFxOZUlt/O8SYVVjaI4OFUbFc5x6mgOfxBrni95ZhbSe2tLScTtNcKYpHZd1VEPm0nqeuemNwLMoD7QCgFAKAUAoBQCgFAKAUAoBQCgFAAKAUAoBQCgIP3yS//C5YVwZLh4oI16s7OpAHvhSflQEv4baCGGKIco0VB8FAH8KA2aAUBgvLOOZDHKiSIeauoYHqMg7c6Az0AoBQCgFAKAUAoBQCgFAKAUAoBQCgFAKAUAoBQCgFAeZFyCMkZGMjYj4e9AQ7h44raDwTHDfRqCI5mmMMpH3RKGRgW6FgTnnzoBYdnrm5u473iXhL4GTb20TM6oxAy8jkDU+2BgYFATOgFAKAUAoBQCgFAKA//9k="/>
          <p:cNvSpPr>
            <a:spLocks noChangeAspect="1" noChangeArrowheads="1"/>
          </p:cNvSpPr>
          <p:nvPr/>
        </p:nvSpPr>
        <p:spPr bwMode="auto">
          <a:xfrm>
            <a:off x="2559050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38" descr="data:image/jpeg;base64,/9j/4AAQSkZJRgABAQAAAQABAAD/2wCEAAkGBxQSEhMSEhQUFhUWGBwXGRcYGBsXHhoaIB8aGxodHRwaHiggHxsnHBgYITElJikrLi4uHB8zODMsNygtLisBCgoKDg0OGxAQGy8mICUvLzQvLSwsLCwyLDQ0LCwvLi0sLCwsLCwrLS8tLC0sLzQsLCwsLCwsLDQsLCwsLCwsLP/AABEIANgA6gMBEQACEQEDEQH/xAAcAAEAAgMBAQEAAAAAAAAAAAAABgcDBAUCAQj/xABPEAACAQMCAwYCBwMHCAgHAQABAgMABBESIQUxQQYHEyJRYXGBFCMyQlKRoQixwRUzYnKCktFDVKKjssLT8BcYJDRjc4OTJSZTw9Lh8Rb/xAAbAQEAAgMBAQAAAAAAAAAAAAAAAwQBAgUGB//EADkRAAIBAgMFBQcDBAEFAAAAAAABAgMRBCExEkFRYXEFE4GRoQYUIjKxwdFC4fAjUmLxgjNyktLi/9oADAMBAAIRAxEAPwC8aAUAoBQCgFAKAUAoBQCgFAKAUAoBQGre3yRaQx8znSiD7TtjOFHwBJ6AAk4AoDZFAeJp1XGo41HSB1J9AOvU/AE9KAyUAoBQCgFAKAUAoBQCgFAKAUAoBQCgPEsgUFmICgZJJwAPUk9KA1rG88YCRP5s/ZYjGv3Gfu+h68xtgkDcoBQCgFAKAUAoBQEY7WdsY7RlgQGa6kwI4F55Oylz91SfXc4OORI1lJLqTUaEql3pFavcvy3uWr8zN2X4HJHm4vJBNdyfaYbLEnMRRDog6nmx3JO2MkUrXy0NvtJ2hhsYTNO2ByVRuzt+FR6/oKSklqb0qUqkrR/0uL5Gl2Ws55P+2XwUTuDoiHK3iO4QZ5yHYu3UgDkorJo9ciR0MCgFAKAUAoBQCgFAKAUB4mlVFLMQqgZJJwAPUk8hQHEXtbbNjwvFmB5NDDLKp57h0UqRsdwaA1Z+2RU4HD+JP7rAo/23BoDiTd6BQ6W4VxMH/wAnP7jQHu37YcSujptOFvECM+Ldv4aj+wF1H5GgO3w3s3I+JOIzfSpAdQjC6IIzsRpi+8QRkM+SOmmgOxxjikVrC887hI0GWY/kAANySSAAOZNAVtN37WQYhYLhgDs31YyPXBfI+dAdvg/e1w2cDVK0BPSZdI/vLlP1oLEzsb6OZQ8MiSKeTIwYfmDigPF9xKKHHiyKpbZVJ8zHnhVHmY7cgCaA9W41ESkMuVwEbHlGcnOOp2+GB70Bs0AoCse3XeYELWvDyHmzpeYDWkZzjSgH25c7Y5A+vKoqlVQy1e5F3B4KWIbk3swj80novy+COt3edizaBrm6PiXcvmZmOopnmC3Vz1I/qjYb5hBrOWv8yRricRGdqdJWgtFvb/ulxb9Fkjsdr+1kPD4tT+eRto4VI1OfX2Qcy3T3JAO05qC2mR4bDVMRUVKmrt/y75EO7C8Jm4jcfypfZZFY/R4znTkfeVeiLjA/EwLHkDUdNOT25eC4fuW8ZOnRj7tRd0vml/c+C/xW7i8+BaNTHNFAKAUAoBQCgFAKAUAoBQFV9n7tuM8TuxO2bSxcCO3+676pFV5B9/BjJwdh5duecAtMDHKsg+0AoBQCgI/27tUks3EgBRXikIOMEJKjkHO2MKQfbNAdiSxiYYMcZHoVB/hQHHv+xXD5cmSztieZbw1U9TzUA9TQGjb93PCwdaWsYz1V3GfybGPagO7wngVta5+jwxxlvtFV8zf1m5n5mgOjQHD7S9rbSwXVczKpIyqDzO39VBufjyHU0BT3a/vHub9WhgVrW2OzHP1sg6gkfZU+g39yCRVariYxyjmzs4HsWtXXeVfgprNt625L7vLqTbux7BC2VbmdAJcfVxkfzQPU/wDiEH5DbmTW1Gk4/FPOTI+0cfCqlQw62aUdFxfFnb7ddt4uHpoGJLl1Jji3+GpyPsoD8zggdcSzmoK7KOGw1TEVFTpq7f8ALvkVd2V4HNxi8eS5dnUEG4k+ztzWGPH2QfQclJPNgTUpp1pbctFoj0GNnT7MoPC0HepL5pcFw5X+merRfMEKoqogCqoCqo2AA2AA9AKunmDJQCgFAKAUAoBQCgFAKAUAoCvOCd3c9leT3Npeqkc5JaJoNexJYDOsbqzHBxyNASefs74ylbm4uJVPNFfwF9x9QFcj2ZjQHA7r28FuI2Gr/u10/hoWLFYHw0W7b4xnqd80BO6AUB4eVRklgMDJyQMD1PoKArDtZ2ml4qJOHcJj8RH8k12wxCq9QrEeY+4z7Z5gCz12G55Dc0BUXfNxsySQ2kbnwvDEzlWIEmokRjKnzLhWOORyvpVXFVnBJR1Z3+wezqeKqSlVV4x3cW/9EF4Hxu7sG1WcxVeZhfzRt/ZP2T7rg+9QUsXbKfmdPtH2dU3t4Wy/xeng93j5o78ne7xPl4doD7I5P5CT99WliIPO5wKnZGKhLZcc+Cab8le3jZcyP8R7dcTmOJ7uWJT0jVYx/ejAb8yaOtdfBn4iPZzpyXvd6ae9xuvNPI59tZhm1DXLI3XeR2+GMkn9apTqVqrtbyPU4bB9mYGKqOab1Tk0/JL7K/Mtvu47BMjLd3iYYbxRNzU9HcZxq9FPLmd8Ys4fD7HxS1+hw+2e2fev6VG+xv8A8v2R0u2veTFba4LXTNcDYnnHEf6bD7TD8C7+pFS1a0aazOfgOzK+MlaCst8novy+hUnDOHz3tyI1ZpbidsvI++APtO3oig7KMDkBzqitrETz0R6up3HYuF+DOctL73xfJcPu7n6G7O8EjsrdLeLOlRux+07H7TMfxE7/AKDYV00klZHh6lSVSTnN3b1Z06yaCgFAKAUAoBQCgFAKAUAoBQCgFAQXth2WnWduJ8OmSC5CaZVkGYpoxv5tjggAb+w3HOgNGS6vZbe4uV4gouoIvFNlAkciIQmoRSKwMhdsMM5XfkNtwNK1v+M3sZmlkj4db6SzyMgQqvMkCTLZHqSgxvUS7xvOyRdl7pCmtnalNrO9kl93bwRFu1vYiOO2XiNndtdRFtMrOVYtqYLnKgawH+0r5rE1sxbjqb4apGvWhTqpbLdskla+V8lnZ55ly9j7uOazt5IVRFMa5jQBVRseZQF2GDkVKmmroozhKEnCWqdn4HztlGWsrhFYLrTQWJ06VYgO2fZCx+VZNT8/9pLgSzSmLEcYPhxAcliTCRAfFVB+LGuVVqJ1rtXSPedn4OdPs1RhLYnPO/C7VvSy8TlRwScmkyPYYP51rKpT1jHPn+CxQwWOts1q94/4pJv/AJarwz5mSAPJIILaJpZTvoQZ+JP8Sdvet6eHlV+KTyKuN7ZoYFujRjeS13JPm9W+Pqz3xG1ubZ/DurdoyQDjY+U8jsSD/wDo/Ct6mGhHSVnz/JXwvbeIrK9SjtQ0bjnbrHP7X3G3wLiU1m5ktJni1faUYZG9yjAjPvzrSOLqRyeZYq+z2DrvvKbcU+Gnrp0OjxTtZe3IKy3Uuk81TEQPx8MAkexOKxLF1HpkSUfZzB03eV5dX+LHN4Xw15pEggTU7bKo2HuT0CjmTUUISqysdHFYmjgaG08ksklv5IvfsN2SisIjgh5nx4svqR91fRBnYfM7116dNQjso+dYzF1MVVdWpq/RcESetyqKAUAoBQCgFAKAUAoBQCgFAKAUAoDFdQ60dM41KVz6ZGKArXsbDDbccv4opCfHXWysuMSA62VGBOoDxSSCAfjg1qppycd5PLD1I0o1Wvhk2k+mpud9tyfoBgGkeM6ZyRkhXVyFXmxyATkqAOuSAcTmoRvIzhcNUxNRU6Su/wCZvgjlx8Pt4+zTrAzOpw7MwCt4virqDKCQCCMYydgNzzOs3em2uH2JcNTlTxkIVFZqaT/8kVlExUkoSpOxKkqT6ZI51yI1Jx0Z9FrYLD1ntVIJvi0rmnFYqCwKqQd8lRn3BOPnUk60mk07PqUsP2ZTpSnTlGMovNPZV1xTaS5NePA2Qm2OlROTvfedCNGKg6bzjzz8L69N5hPiDYaT6MSc/MdTUn9J5u/QpSXaEfghstbpNu65tWzfRpN8C3Oz3DbaPgUy2qePNPG0cgABkedxpCt6KpbO+wUaj1NdanNSinE8Bi8PUw9aVOprfXjz8SMd5cyq/D7XWsk9rbaLh1OrzYjAVj6kozYO+CPWq+Mt3eZ1/ZtT97bjpZ3+3roRB2A3JA+O1cxRbyR7irVhTjtTaXV2z6s1fHkLBdKLqOA7vhB7s3ID3NW6eHpy/V4aHncX2xjqCd6CS3Su5R80l6tF6dgOxawwrJJOkxcaiYcCNgd1BcHVIoHIZCHOdJO9dCFOMFaJ5LFYuriqneVXd+i6LcTuNAoCqAABgADAA6AD0rcrHqgFAKAUAoBQCgFAKAUAoBQCgFAKAUAoCiO2wlseKtPC/mZzLG2MjVgeLEwPPAkG34ZFwcjIo19qlPvY6bz1PZcqOOwvuNXKSzi1/NVd34pnF4rxS44hcK0h1yyFYkUDCjJwqqN8DJyTv1JO1VnOWImkdqlh6HZGFlU14ve3uXT/AGzJ2rspLCeSxaWTwvLImpiEkyBltIwpIfI5dBU9enOCtD5Tl9kYvC4mp3mISVZaSeV/DS6042sceqB61Z6DFBYUAoDJDOyZ0My5GDpYrtyI26YraM5R0ZBWw1GsrVYqXVXMKRgZwAM7n3PqaSnKWrM0cPSorZpRUVyRjvMaG1AkY6VvRvtqzK3ajprCT7yLatold9fDXwNaC1RhlCy+uljz+B6danqVpwlaaT6o5GE7MwuIpKph5Sg9+xJ2v0d8nr0ZPOyfZPicMEd/w25jk16i1uSUDEMyspXOhmBXmSpz1roU/lTR5LFKUa04yd2m1eyWj5FvdlOOG7gDPG0U6eWaFgQY367Hmp5qeRFblY7VAKAUAoBQCgFAKAUAoBQCgFAKAUAoBQEPj4dDe3PEILuJHWOWJkRhuA0SgSK3Mairrtj+bNY1MptZo3uG9iLC3kSaK2RZE3VssdJIIyAxIzgmiilojeVWpJWlJtc2zd472dtbwKLqCOXT9ksN1zjOlhuM4GcHfArJGQbivctZvk20s9ufTV4q/kx1f6VYaT1NoTlD5W10bX0Irdd1XErYlrd7a5Xnh0QsfbTMjL+T1rsR4Il95rf3y83+TRtb2/gljgn4RZsXcRrrslQEsQo+sjGjGTzrNlwNO8lxfmfR2u4eZWhvOFRxaXMcklvKyaSp0sQqhTgYJ2bO1YcIPVLyJY4vER+WpJf8n+SRd4HYFLaNJ7JZGTOl0y0ukHJVwTlsZ2OSeYPrVXEYaLjeCzO92R23UVVU8TO8Xve583wemd8yuhIMlcjIOCM7gjmCOhrnuEo6o9dSxNGr/wBOafRpgvhtJ6jI+XP94rOzeO0jDrbNdUpfqV14ar1T8+B5SEKSRtnmOnx+NZlUco2e40pYKnRqupSy2tUtG+Ntz6alz9y3FRJaS2/3reU7f0ZPrAf7zOPlXUw7vSR4HtmGzjqq5380n9ywdAzqwM4xnG+PTPpU5zD1QCgFAKAUAoBQCgFAKAUAoBQCgFAKAUBEe2Ylt2kv7cDVFZT68j7Who5IwT7DxyP6xoDm8Q7bTJNw23CL48pf6VFn7CpHqfBAPrrXbzAAdaA2+JcSdooeKRM/hQySa0BOmS01FDIFH2iAomU89OR1oDqNwWZPrLO7kAxkRTn6RE3X7R+tGRtkOQNjg8iByF7X3hkeBbNDcRjU9s0pjZk2GuGRlMcqZPPKkciAaA7vBe08Nw3heeGfGTbzKY5BjngHZ1/pISPegK/7fd0rXd2s1o0caTE/SNRPlYnJkQdSQTlcgZAPU4wZuWyi4AHoMVkwa88cUuqJxHJgDUjANgHOMg9Dg/kaCxVHF+yVnLfy2I0W0hQtGmPJLG6nQ0QP83LHIu6jYhcgbnGihFS2ksyxLFVZ0lSk7xTur7unLkVVAkyPJC50vGSrKwzggkMM8+YqpiIU42bj5Hf7FxOOrOVOnVWWdppvyev+ycd1MEhvJvr3iDCISeEFBZSXC7uGx51VcgZ+s2IqbDOLh8OhQ7cp1oYq9ZpyaT+FNLhvvwL5toAihVzgfiYsfmWJJPxqwccy0AoBQCgFAKAUAoBQCgFAKAUAoBQCgFAfGXIwdwaAj7dl0PExxHbV9HMJHqdQIb+7lfyoDuQ2yIixqqhFUIFA2CgYAA5YxtigFrbrGixpkKihVBJOwGBudzsOtAc7tDwRblFIYxzRHXDMv2o3/ihHlZTswJFAexarcxKLqFNY+0p8wVx1RueOoYYOCOR2oDnSXE9tqESyXKR41QlwZlQ50tG7keINj5XOchsMcAEDmS96/DEyJJpI3HNHgmVvfbR0oCsO2XeE81/Fd8PMkSxJ4Ydl2k3LHWv4NwMHcbnY1HKaWW/gWaWFnUW1ZqP91nsrq9y48D12/wC0UXEYLa6wYbq1YLLHnGUfGJImG7BZAMYOpdRyORrCmqkbwZJPDSwldRxMcr581vaa4aoivF755LlZ5cF3AWSQf5QgaQ5HIMVCZxsSpI5mq7mq9JrfwOtTwtTsvHU5vOm3ZS4p5Z8Gsn4XRMe67B4kEP8AlbaWMH0IaOQEe4KZrXAvJon9qYWqU5cmvJ/uX3GSQCdjjer55U9UAoBQCgFAKAUAoBQCgFAKAUAoBQCgFAKAUAoBQCgFAcPtZd/RovpgGfAwXHrCSBL8wvnHuo6E0B0LizguFUyRxSqcMpZVceqkZB9iDQFA94PAfoPEZEVQILnM0QHIH/KJjphsnHQFapYyndba3HpfZvF7NWWGlpPTqt3ivoR94l06WAI6e3wqipy2tqOp6mphqHc91VScNye7kt+W62duh8VVK6PtAbEH9M1mTnGW3ozWlTw1ag8PfaismnquF9Grbnqdjshc+FxLh7k/5bRk/wBNGT/eqzg38TOL7TQ2aFLk7en7H6TronjRQCgFAKA0ZuKxiTwVOuXGTGm5UHkW6IPdsZ6ZoDBx7tHbWSB7qZI88gTlm/qqPM3yFARSx7fXF8T/ACZYvJHnH0m4fwYsjngAMzfLf1FAd+K1mRPE4heKANysX/Z4h/aLGQ/3wPagOZc95dgriG3aS6k6R2qGY+mc7Lj3zQHRtOK30+ClmsCH71zKNY+EUQbPwLrQHatYpBvJIGP9FNC/kSx/0qA2aAUAoBQCgFAKAUAoBQCgFAaXGo1a3nVwCjROGB5FSpBz7YzQEc7sb4fyRYtMVT6rSNRAyFJVefqoBoDj9+PDvFsEuUwWtpVcEb5RvIwz6ZKN/ZrWUVJNMko1ZUakakdYtPyKfeUDGTjP/PPlXFUJPQ+oVMVSptbbtfTJ2z0ztZeLPunzE+2Kxf4bGVSXfupvslzed/8AXidjskmu7SIAa3STwsjP1qL4yf6UQ9OtW8EviZ572ol/Rprm/p+5+jUcEAjkRkV0jxZ6oBQHI7TdpLewi8a5fSOSqN2c+irzJ/dzOKAglrxy84qjXDy/ybwtc5fUFmmA54kOyL7r1GAW5gCOca7yUgjNnwSHQgJ1XBXJY9WUNuWP45M59OtaSnGOrJ6GGq13alFy6L+JeJFOFSxK5ubyGS9nbfTLIEjB9XbLPIf6OAvx6QvFUlvOnDsDHS/Rbq1+WdnifeDxSVdEbwWycgsC6SB0Gpg3TquPlWvvlPmTL2bxnGPm/wD1OFa3K6/FvYPpsu+DPdSAeuy6c/qR7VlYuD3PyNJ+z+Ji0nKF3otrN9LpExse9WW3TRBwy3jQfdjk0j8lSt1iaT3lap2Ljoa02+ln9Hc3bPvyOQstic5x5Jcnn0VkGT7ZqZNPQ5soSi9mSs+DyJbwrvSs5R9atxbnr40LgD4soKgY3ySKyakr4Zxm3uRqt54pR6xur/ng7GgN6gFAKAUAoBQCgFAKAUAoCH97HGDbcMuCuTJMPAjAzktJ5dsb5CliPcUA7O939pDDB40ImlSNFzMTKFIAyEV/KgyCfKBnrQGt3k8Mhg4RfeDGsYMf2UGlSSy/dG2ffGaAo+NcoA2/lAP5b1xJO0248T6jQp7eFhCqr3ik/LM+iIYAIztjesbctq6MrC0nSUJpSSSV3yWt9Tf7Ju0d9YzgEpHPGjn08XWiZyeoVt/h610MKs5M8f27KXd0Itv5W89bNq1/BdeJ+mauHnRQHL43xyK1t5bmY4jjGfdjyAX1JbYUB+Z+L8fk4jeLPeamXODHHtpiBz4aE7DPIsepz0ArSU1FXkT0MPUrz7ulG7/nl4nV7Q8ZmvSomIWKPAit0yI4wBge7tj7zfIAbVz6uLk8o5I9hgvZylTSlX+KXD9K/P05HOj6jbY7Y22/52qtOzzO7h1KKcGkknZWVk1Zbs7Z3XgfWQHnn8yP3VhSa0NqlGFT5r+Da+jVjzACFGTnnv7Z2/TFZqNOWRHgo1I0Uqjbeeb1au7X52sfHwwKn9R+u9bR2oNSRFVdHFQnRlk7b1Z8pK+ue/iewwPI/lWlnHVFpVIVk9iXluMbQBgQ2++x5Ecuo65zW6quDThkVKmBhiIShiFtZ5PJNKy3q2jv1Wtzv9ne8W84cyxyO1zbfgkOWA66JDvn2bI6DHOunQrd5G+88P2p2a8FV2U24vRv6dfLoXX2c4xZcSi8aERvjAZWRdaHoGBGR7HkehNTnLJDQCgFAKAUAoBQCgFAKAUBWXa7i1vJxSH6XKkdpw/EjF+Ul04zGgGNyiAPty1b86AkvB+8Pht0+iK6j1nYK+YyT6DWBk/CgI/3635Wxjt153Eyqf6i5dj+aoPnWs5bMWybDUXWqxpre0ioHYDngfGuJFSeh9QrVKUFao0k+NvueVhAJIGMjcCsuo2kmRwwkIVJSgrJqzSyTd9bLK9t+rJb2FtGuIeKRJnVHFBNGP8AxY2kkT8yoHzro4Nf0/E8b7ST2sZs8Ir7v7l8xSBlDDcEAg+x3FWzz5zOM8R0yQWqH62cnl92NBqkc/LCA/idfQ0BTvfPxv6Tdpw+IkRWwBkxyMhAwP7KHA92b0qGtVVONy/2bgJYyt3ayWrfBfl7v2IZCqJhVwM/mf8AGuXPvJ/FL/X4PeYVYPDWo0mk35y8X8xkZfQ1omlky3UpybUoys1bo1vuumj42Pjkj05j/CkUnkzFaU4WlFq11lbi0snfXwZ6NYWpLJNqyduf+zEoYEZOoH1xkHn0qRuMotpWaKUI1qNWMZTc4yvqldNZ6pK6fNZcTLjfPX/n/AVHfKxd2I7SlbNZX62v9EfAu5Prgfln/Gst/CkRxp2qynxSXlf82DqSNiR7jH8aRaTzVxWpynG0ZOPNWv6pnmEsOeCykEEqCD1BKnY+hHI/OpVNQkpw8ii8NLE0Z4bEZ20lxyupW3NaPj0ZZ3Yywt7sG94Zps7+Hyz26kiGTrpZOkT4OllHl9CVrrRkpK6PndalKlUlTnqnZlp2F14iBirI3JkbGUbqpxsfiNjsRsa2IzYoBQCgFAKAUAoBQCgNHjfEltoJZ2BIjUtpHNj91R6szYUDqSKA0OyHBTbW6iXSZ5Gaedh1mkOp8ewOFHsooDsXNskilJEV1PNWAYH5GgKK71jGL+O2hXTHaw7KCdKvJuQq8lARU2G24qnjJ2hs8T0fs3hu8xDqvSK9Xl9LkRaReRPPbfkf4Vz1CWqPYTxNBfBUeTyzWT5XeT8zyYRpAYZwOfw9K27yW1eO8ieEpe7qFVX2VrvyWqeqa3byU93d5cWE4vPBlnt5gbeXwkMjIyhHViFGfvH2ILdQK6eHtsZaXf1PB9rbfvLVT5lGF+uxG/qXjwW/SaMGJJUQABfEjeI4GwwsgDY29PSpzmlR8P7aj+UuK8QYBlggFvAvMt9ZpQA+jOGY+zE9Kw2krs3hTlOShFXb3EC1HLySHMkjNJI2ObsSzfLJNcirUdWeXgfROz8JT7Pw6UtX8zzefDLcv5qfHAcDByMg5+Bz/DFaK9NtPgyxUVPF04Sg01tRlf8A7XfzysZajLoxQWPEhP3QD8Tj9wNbRUf1EFaVZL+lFN83ZeiZ4hkJyCNLA49R8RyrecIxs07plfDYirWUoziozi7P9S5NaZNH2Mtkg4OwII29em/pWJKNk0b0aldVJU6lnZJppNa3Vmm3bTW/geJi4BYFdt8Y/jnnW0O7bUWn1v8AYr4p42nCVWEou2ezsvRbtq9787Loj0U1AHUwyOmB/CsKWw7WT6k0qLxMIzVSUbpO0WlrnwbfmfLZmK7kEgkZ9cHHSs1FBS5ZeBFgZ4idDNpyTkrtfNZtXye/xJN3bwSNeO9rJ4dwIhIiN/NzKpxLFJjcZzGQw5YJwel/C3UXF7meT7eUZVoV4qynFPxWX4L84deCVA2lkbkyNsyN1U42+Y2IwQSCDVo4RtUAoBQCgFAKAUAoBQEP7b8TKMpEMs6W2m4kiiXUzuW0QLjH2Q2uUnp4Sc80Bz07x5gokk4RxFUbkVjDn5rkED40B3Oz3bizvG0RS6ZcZ8KVTE/yVsav7OaAonjl/wDSLm5uCc+LKzAjJ8gOmP8A1arXJxMtupbgfQexKCw+CUnrL4nq+mSz0sc/Iddjt/h8etRJSpyzL05UsZQajLJ+lmr5PNPqZTUZcyZbfcjcZguo/wAMqv8AAMgH74z+ddXCO9M8B7RQ2cc3xSfpb7E74/e+Ba3E5z9VFJJtz8qltvfarRwz8q8DBw2Sfu59CwDb/HDN/ePrVDGyyUT1fsxQjKc6z1VkvHU6WrfGPnVHZVr3PVd7JVFFxyd7O/DjvWXU+LGN9hgnP6CsubsuRpDDQUp3StJ3tbkk31bPMaYZscsDb33z+mKzKV4q+ppQpd3XnsfLaOW5Szvbhla9g8CtzG/r1HwPSkaso6GauAoVvnWfG7uuae7wyPlqxKKTzxWaySqNI17OqTlhKc6rztm39fIyWMTSuVgjkncncRKXx0wSNgB7kVKqFSdklZcyhPtXBYVylKe1KTz2c+SS3WXXi2SOy7BcSl3Fp4YPWWWNf0Us36dakWClvZRn7TUk24U278Wl+eZzOM9n7u2B+k20sacjIAJEA9S8ZIUe7YrR4WpDNZlin2/hMTHup3htZO+meua/BoEbf4VVvnc9A4Jw2VkuXDl4fseA33RkbbbdPbpW9v1PMrqorqjFOLtlluXDVXz0fkbvAOKCzvLO5zhI5Aj/APluNL5+A3+VWsHO85X3/wA+55/2lw8Y0KUo6Rez4Nf/ACfpzFdE8cKAUAoBQCgFAKAUBjnmVFZ2ICqCxJ5AAZJPyoDk9lIyYTcOCHuW8cgjBVWAESEeqxCNT7g0B2qAi/eQ0ScPuJJURiFAQsudMjEJGQeYIdlII5c61k9lNklGm6tSNNb2l5uxQCLgAem1cNu7ufVacNiKitx5EY1FvXH6Z3/Wttt7KiQrDQ72VWyzS3b1fPrZ26I+KgDbDG2+OWc7fPnWzk3DPiRU6MaeJfdqycc7ZK98nbS+Ur+u4lndzx36JepqP1U2IpPQZPkb5Nt8Hap8HU2ZbL3nK9o8F3tBV4rOGvT9nn0uWl3gSO1tNFEC3i29xHhTsGMfk1HkMkaRnq1dM8MUnB2ekiQCVoItgCZJ4l39D5+dc2rQqzm3bI9rge1MBhcPCG18Vleyeub4cz61lCPtXtkP/W1/7CtWqwdTkTS9pMGtFJ+C+7RqNfWC51XbMR0igZs/AyFN/wBPepFgXvkVantTD9FNvq0vpcwPxmw+7LdfO3j/AIT1l4H/AC9CKPtTbWj5S/Y8y39uzFYZGdQmosyeHj1GMnlt+dQ1MNKm01mdTBdtUMXGSmtmybe9W6lg9gu7l7orc3ylLfnHAchpfRpB92P0Xm2d8DY26GHUM3qeb7W7Znin3dPKC9evLgi47OzjhUJEiRoOSooUD4ADFWjhmegPLqCCCAQdiDvkUBRPeb2ajsbhPo4CxTKWEedkcHDBRzVMMmByB1Y9K5+LpxTUj1/s7i6soToLNrON72W62/LSy6kOVicEruMjAx/z0qo4pZXyPQQqymlUlTe0rppNZPfa7V72y5c7o6HAuA/yhMlsCR4iyENy0kRsVJHpq05HPnVnCRaqNPgcb2iqxqYKEo6OS+j8i++w9+81lA0wKzIDFKp5iSMlHz81z8+tdI8Sd6gFAKAUAoBQCgFAR/twNdsLcc7mWOA+6M48X5+EJKA76jAwOQoD7QEJ714pJbRIYUaRnmXIUZwqhny3oNSqMnqRUOITdNqOp0uyJ06eMhOq0oq7z6O3qVJNwqOHe7ureDbJTV4kg/8ATjyaowwc3rkepxHtJhaeVNOT8l5v8HOfjPDUzmS6mOdtEaxD83Yn9PlU0cDHezmVfaiq/wDp00urb+ljxB2nWU6LLhniPt9tpLg+n2YwoqdYaktxzanbeNnf47X4JIlvCuzvaG4C6RDYxsOipEQM+iKZAfY4qWMYx0RzqtapVd6km+rbNbtf3VypGkkl8biTX52lcRxxR4JYlnZjzA9OfKsu9sjSGztLa03kZl4fwm3yJLkzMPuwIX/1jkL+WagVOq/mn5I688bgYK1HD35zk36L8ms/auzi/wC68OjJ/HcMZCfiiBQPzNSKkt931ZTnj6jd4qMf+2KXrm/U05e013dHw0MES4+yiw26gf12xt7FqkKbbbuzxb9mYgMz39pF7KzTn/VAr+tGI2vn/PodnhcvCrR43NxLcBXV2RYCok07hSzsMLnGdt8VCqbc9qT00L88ZTjh3Qoxa2n8Tbu2loskrK+e8sN+/wBt+lrN8SUH6av41Mc81v8ArAJqx9DfT+LxBn+7jH+lQGwnf9b9bWb5Ff8AGgN63797FvtRXC79Qp/c1AQjtZ2qtb+4af6Ui7BERopV0oCSBkKwzliSdtz6CqmIoTqO6Z6LsftXDYKDjOLu9WreC6L8nNS3DbRSwSE7gJKhY9dkJDn1xjNU5YaotUeipdt4KatGdnzTWf0Jh3T2DLxFdaOpSJ23BH4Vycj3PzqfCJ95JtHK9oJUvdKUack1fc73ss3659S5rayWN5XUY8UhmAHNwAur4lVQf2RXQPIGzQCgFAKAUAoBQEa7S9ubOwKC5k06zpGAW+JwN9I6n99Acrj/AGns3msZhdWxhhkeV28ResUkUeBnfzSk56aaA5/Gu+jh8O0bPMc4+rUnHzbSpHwJoCu+Pd993LlbdEhXcBj52+ONlz8QaAg192kvrxgrzzyFtgikgE9AETAJ+VASngHc7fTL4lx4dpFjJaYjVj10A7f2itAS3s32e7N20oSa8juZQNWZGIiG+Pujwyf6LMx64oC4+HxQpEDbJGIyMr4QUBh0xp2NAUp3h98Mgd7exwCrFWlIyMjYhFPPfIywI22HWgK2jh4jxSTYXFy2c9Sq/wC4g/KgJRwzufuCUF7Pb2eohQjuHkJOwwqnTuf6VaucVqyanh6tRNwi2lrZEgu+4CXxcRXcfg4HmdG1g9fKPKR/aFbEJtxfs/LjzXpz7RAD9XoDNH+z/FnzXsmPaID/AHqAyf8AQBB/nk39xf8AGgMH/V+T/PW/9of/AJUBq/8AV9f/AD9f/YP/ABKAx2Pc9YeIsMvEw0hP2Iwik+wyW3rTvIXtfMs+5YhQ7zYezxsSNe4Sw6z3n96If/arcrA9wvD/AP695/fi/wCFQHj/AKBLH/OLr84/+HQGv2Y7vTBcOeG8WkDwsI5laLWMZPlKlgCMhh1wQa0jOMm0txYq4arRhGU1ZSzXP+ZFwityufaAUAoBQCgFAKA/M3fpwGeG/e4ZXMEgXQ+5VTgjRnGAfKWx75oCtaAyQQs7KiKWZiAqqMkk7AADmaAsjs13LX9wym4C20R3JYhnx7IvX+sR/CgLv7H9gbPhoBgjzLjBmfzOfXfko9lAoDh9/PDzLwmRgxHgyJJgHAYZ0EH1+3n4gUBWHYbufk4hZi7a48HWW8NfDLZAyMk6hgEjoDtvQHU7oeKTcM4pLwm5OVdigAOpVlALKy55K67cs5K5xvQFu3XYXh0kpmezt2djqJKDc8ySORJO5JG9Ady1tkiQJGioijAVVCgD0AGwoCMtwaJZZVuoEkE8hK3GAWGr7KM2zxkbKpU42G4Jwa/dxu1Ja7/5oddYuq6cZUJtbCzhuy1aWkk9XfPXJokFvxKJiyrIpKuYyM7hwCxXfrgE/AGplOL3nOnQqxScovNX8NL+Zxk7cWpuEtwXJYqofQdAZxlFJO4Y/D19Ki94htbJefY+JVF1mlZXyvnZavojoP2htw0iCTLxnSyBWZtWM4AAyeY3G1b97HNFZYGvaMnHJ5p3SXnuI/wHtxm0Fzdxui5I8VU+rPmKqAAxbOxHLG3PcZhp4j4Nqa8TpYvse2J7nDyTf9reel3uS+/I73Ce0UNy5jiEuQuo6onQYPLdgOfT13qaFWMnZfQ52IwNWhBTnazdspJ/RmHtzdNFYXLocN4eAeWNRC5BHXesV21TbRJ2VTjUxlOMtL/TMx8I7J2ccUOLeIsoVtZUFiwA82rmd9/SsQowSWRtiO08VOpL43Z3yvlbhY3p+0FukgiaVQ5XWBucjVpGMczq2wN9jWzqxTs2V4YKvOHeKLte3pf6Hj//AEdvr0am+34evQ3h+J+DxMadWdufPbnTvY3sbe4Vtjatuva6vbjbW32DdooA5Qsww/h69DeH4n4PExp1Z2xnntzp3sb2HuNZw2kt17XV7cba239MyP8AZG7hhnu4tzNNeSnSqliFBGktgeVPNzbbc4zUNFxjKS3ts6PaNKrVpUp/pjTjm3bO2aXF5aLPiTarRwhQCgFAKAUAoBQGG8tI5UMcqJIjbFXUMp+IOxoCJXXdXwpyCbRFwc+VnUH2IDYx7UBI+D8Dt7RSttBFEDz0KFz8TzPzoDoUAoCsf2hbwpwsIBnxZ0Qn0ADv+9Bt/hQE47JWAt7K1hGD4cMakgYyQoyce5yaApnv0tjBxaxu121KnLc64pM5x64ZAPhQF9qcjNAfaA53EIJJT4elBGSpL6iWwCGIC6cZJGAdW2c9MVpJN5bizRnTprbu9rPK2WeWt/S2ehF+N9lZpZ7yVCB4gj8I55EqIpjjIwRGCBn8R9agnRk5Sa/m5nVwvaVGnSpQl+m9/PaivP6HR4/we4mZ1Tw9GEMWp2CqyebeNQNRLAeYtgDGF233qQlLQrYTFUKSTle+d7JXaeXzN5WW62b355bXC+EMl3fTtjE/hhd+ioFPw82fyraMGpyk99iKviozw9GlH9G1fxd/oavBLK4gsI7eJAsqFkbU2gKCWOtSFYMdxjbGTvyIrWEZRpqK1JcVWo1sXKtN3i7NWV75LJ5pr+W1udbhMcieVoY0XclllaQltt2zGpJO+STmpIJrK3qVMRKnL4lNt84pK3KzflY3riFXVkcBlYFWB5EHYg/Ktmk1ZleE5QkpRdmiL3fZq68MW0V3ptiNO6ZlVPwB84IxtkjIHr1gdKdtlSy9TrU8fhtvvp0r1Ovwt8WvXqbsfA9F3byIoEMNs0S77g5QKMf1Qd62VO001okV3jNrDThJ/FKab8nf1NCw7IRxXDObeCVWkMgldjrTJLY0FSpIbkQRtj0ydY0EpXsnzLNXtSdSioqcotK2ylk9173TV1qs/XJZdj4orhnNvDKrOZBI7HUmTqK6CpVsNnB22xncZKNBKV7Jir2rUqUVFVJRaVrJKztle901da6/ZZuF8NaKa4uYF/nZ2EiEldajALLkbOH8QjowJ9QRmMLSco72R18QqlKFGq/ljk9bPg+TVlxVuqJRU5yhQCgFAKAUAoBQCgFAKAUAoCrf2hnY8PgjXH1l0i9PwyEDflvjf296As20j0oinHlUDblsMbZ3xQFKd9al+McKjbJQmMaQCD5psNhsYJICjG+Mct9wLK7wu1y8LtRcmJpSziNVB0jJDNljvhcKeh3IoDgcA72raWxW5uPJMXaMW8eZHdxggIvPBBG5wM7ZoDhd5PejdQLHBbWs9vNKpbVMqFgnQoqsy52bOrcY5bg0BWUPanjVsRdtLehWIOqUOYmzvjDjRg+1AfpPsVx36dY291gAyJ5gOQcEq4GemoGgId3t95R4dot7Xw2uG3bV5vCXbGVH3mztk8t8bigK64b328RSNvFWKbylVkKaCsh3Vjp8p6+XAzjmKAv/AIHdu1pDNcNHrMSu7JkJuoYkZ+7QFf8AZnvYa/4n9Ft7bNtpYmTfWAoJ1kDbSTpGnGdxvnagLNtblJVDxsGU8iDkf/2gKU/aB4hd21zZSw3EkcZRtCo2nEiMCzHB82Q6c/Q+poBwvvR4veQM1nYxuYFHjSbsCQMnSmV3OM6V1H8xQFudl+NLe2sNygx4i5K5zpbkyn3DAj5UBUXev2/vfp/8ncOZ0K6UbwwC8kjYOAcZAAIG2N80B97AdnO0EN/FLcNIsLH67xZ0lVk5kaBIxD7YBA2PtkUBeFAfaAUAoBQCgFAKAUAoBQCgK071IfHv+C22xD3DSFW+yRHoJz8iduuaAmXaLtRa2KF7mZE9Fzl2/qoNz+VAUv2dupeP8ejuyhW3tSrgE/ZVCTGDjbW0m5HpnnjcC2e8+FH4VfCTGBCzDP4hunPrqAoCtP2b+Cq30q8dUJUrFGTuynBaTHpkFBnnz+YF0cTvIoI3nmIVIlLFiPsjr7/lzoCueI9tZ+K20kPDeHSyxyhozNcBY4tJypI83mIPodvTpQGP9nW61cOlj3+rnbmc7MqHYdBnP60BXfFuAG97TS2lwxAknJYg5PhhPEUD0zGoHt8qAs/vZ4LBbcCmhgiVI4zHpUdDrUZJO5Y5OSdzk0Bsdobr/wCWi65GqxiHpsyICNvYkUBGP2bLBPBu58fWF1jz6IBq/Un9BQHc45CvCeKWUlp5Y7+UxT2ynylvKBKiclIJBJHw60Bw/wBpaAGKxffKvKo9MMEJ/wBgfrQFl9huAixsYLYadSqC5UY1Od2Pvvt8AKA5/YKIxScStzj6u9dxj8MyRzAfEayPyoCNdue6qS4vDxCxufBuMh9LA48RQACGG65wM7GgNzsh29uBPHw7itu8N02VSUD6uXHXbbPuuRn05UBY9AKAUAoBQCgFAKAUAoBQCgID3i8Aubi84ZNbh8RPLHI6FdUQlVV8QatvLgn44oCNydw0bsrS307nHnJQZY9MEscD2OaAsjsr2Xt+HQ+DbJpHNmO7OfVm6n9B0AoDR70ImfhV8qgk+CTgegwT+gNARr9n7hrRcMMjBgZpmcZGMqAqgj2ODvQHf71eBTX3DZre23kJVgpONYVgxXJ2ztkZ2yBy50BALDiHG7i3i4ba2LWKRosUk8gZdgNJKMwA3wSdIY77Ec6AlPdz2Hl4Tcyxq5ltpoY2ZyQMTqSGAXmFIYkewAJOKAydu+7RL2Zb22lNteIVPiAZViuNJYDcMAANQ6DBBoCP94ljxU8JuRez2ZjTST4Ub65MOoXJLBVG4JwvTFAT3spYpLwmzhlUOj2cKMpzhlMag+9AVie67inDrh5eEXKCNzjDNpIUnYOrAo2kH7XPngA0BLOzHYm8e8TiHFp0mmiBEMUf2I85BPIDO/Qc8HJwKA5/7Rdtq4dE+/kuF/VXG/6UBaUMgZVZSCpAII5EHcfpQHGsODyRX11cBk8G4SPKb6vFQadXpgpgf2RQEeju73h1xdtNbz3kFxOZUlt/O8SYVVjaI4OFUbFc5x6mgOfxBrni95ZhbSe2tLScTtNcKYpHZd1VEPm0nqeuemNwLMoD7QCgFAKAUAoBQCgFAKAUAoBQCgFAAKAUAoBQCgIP3yS//C5YVwZLh4oI16s7OpAHvhSflQEv4baCGGKIco0VB8FAH8KA2aAUBgvLOOZDHKiSIeauoYHqMg7c6Az0AoBQCgFAKAUAoBQCgFAKAUAoBQCgFAKAUAoBQCgFAeZFyCMkZGMjYj4e9AQ7h44raDwTHDfRqCI5mmMMpH3RKGRgW6FgTnnzoBYdnrm5u473iXhL4GTb20TM6oxAy8jkDU+2BgYFATOgFAKAUAoBQCgFAKA//9k="/>
          <p:cNvSpPr>
            <a:spLocks noChangeAspect="1" noChangeArrowheads="1"/>
          </p:cNvSpPr>
          <p:nvPr/>
        </p:nvSpPr>
        <p:spPr bwMode="auto">
          <a:xfrm>
            <a:off x="2711450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39" descr="C:\Users\ds1008330.SWARTZCREEK\AppData\Local\Microsoft\Windows\Temporary Internet Files\Content.IE5\4ONC5XQF\MC9003907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551196"/>
            <a:ext cx="7499350" cy="28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s1008330.SWARTZCREEK\AppData\Local\Microsoft\Windows\Temporary Internet Files\Content.IE5\1YOEUK2H\MC9000884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2579703" cy="18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ds1008330.SWARTZCREEK\AppData\Local\Microsoft\Windows\Temporary Internet Files\Content.IE5\IYSMPVKL\MC9003189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418860"/>
            <a:ext cx="180594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ds1008330.SWARTZCREEK\AppData\Local\Microsoft\Windows\Temporary Internet Files\Content.IE5\4ONC5XQF\MC90038715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62754"/>
            <a:ext cx="2698750" cy="10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ds1008330.SWARTZCREEK\AppData\Local\Microsoft\Windows\Temporary Internet Files\Content.IE5\H0OEOG5H\MC90044484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43600"/>
            <a:ext cx="10515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ds1008330.SWARTZCREEK\AppData\Local\Microsoft\Windows\Temporary Internet Files\Content.IE5\RH7MU01G\MC90044125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85" y="5249218"/>
            <a:ext cx="13230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ds1008330.SWARTZCREEK\AppData\Local\Microsoft\Windows\Temporary Internet Files\Content.IE5\4VT1XAJ6\MC90044499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" y="5287318"/>
            <a:ext cx="854106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5303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smtClean="0">
                <a:solidFill>
                  <a:srgbClr val="FF0000"/>
                </a:solidFill>
              </a:rPr>
              <a:t>E</a:t>
            </a:r>
            <a:r>
              <a:rPr lang="en-US" smtClean="0">
                <a:solidFill>
                  <a:schemeClr val="tx1"/>
                </a:solidFill>
              </a:rPr>
              <a:t>veryone  is Responsible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38200" y="3505200"/>
            <a:ext cx="7403592" cy="10668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Have your home work done everyday.</a:t>
            </a:r>
          </a:p>
          <a:p>
            <a:r>
              <a:rPr lang="en-US" smtClean="0"/>
              <a:t>Turn in your work.</a:t>
            </a:r>
          </a:p>
          <a:p>
            <a:endParaRPr lang="en-US" smtClean="0"/>
          </a:p>
          <a:p>
            <a:endParaRPr lang="en-US" dirty="0" smtClean="0"/>
          </a:p>
        </p:txBody>
      </p:sp>
      <p:pic>
        <p:nvPicPr>
          <p:cNvPr id="6" name="Picture 4" descr="C:\Users\rm1212542\AppData\Local\Microsoft\Windows\Temporary Internet Files\Content.IE5\4VT1XAJ6\MC90023408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8212"/>
            <a:ext cx="8382000" cy="32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9721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smtClean="0">
                <a:solidFill>
                  <a:srgbClr val="FF0000"/>
                </a:solidFill>
              </a:rPr>
              <a:t>E</a:t>
            </a:r>
            <a:r>
              <a:rPr lang="en-US" smtClean="0"/>
              <a:t>veryone is Safe</a:t>
            </a:r>
            <a:endParaRPr lang="en-US" dirty="0"/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mtClean="0"/>
              <a:t>Don’t do stuff your not supposed to do.</a:t>
            </a:r>
            <a:endParaRPr lang="en-US" dirty="0"/>
          </a:p>
        </p:txBody>
      </p:sp>
      <p:pic>
        <p:nvPicPr>
          <p:cNvPr id="6" name="Picture 5" descr="C:\Users\dw1211738\AppData\Local\Microsoft\Windows\Temporary Internet Files\Content.IE5\VJ3LBTZ9\MC9000603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5929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en-US" smtClean="0"/>
              <a:t>indness Counts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Be kind to others. </a:t>
            </a:r>
          </a:p>
          <a:p>
            <a:endParaRPr lang="en-US" dirty="0"/>
          </a:p>
        </p:txBody>
      </p:sp>
      <p:pic>
        <p:nvPicPr>
          <p:cNvPr id="6" name="Picture 2" descr="C:\Users\ac1009161\AppData\Local\Microsoft\Windows\Temporary Internet Files\Content.IE5\RH7MU01G\MC9003907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81701"/>
            <a:ext cx="2285999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c1009161\AppData\Local\Microsoft\Windows\Temporary Internet Files\Content.IE5\RH7MU01G\MC9003907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905000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4030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800" smtClean="0">
                <a:solidFill>
                  <a:srgbClr val="FF0000"/>
                </a:solidFill>
              </a:rPr>
              <a:t>C</a:t>
            </a:r>
            <a:r>
              <a:rPr lang="en-US" sz="6000" smtClean="0"/>
              <a:t>ommit to Learning</a:t>
            </a:r>
            <a:endParaRPr lang="en-US" sz="60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/>
            <a:r>
              <a:rPr lang="en-US" smtClean="0"/>
              <a:t>Be a good listener.		</a:t>
            </a:r>
          </a:p>
          <a:p>
            <a:pPr marL="285750" indent="-285750" algn="ctr"/>
            <a:r>
              <a:rPr lang="en-US" smtClean="0"/>
              <a:t>Complete all assignments.</a:t>
            </a:r>
          </a:p>
          <a:p>
            <a:pPr marL="285750" indent="-285750" algn="ctr"/>
            <a:r>
              <a:rPr lang="en-US" smtClean="0"/>
              <a:t>Practice reading.</a:t>
            </a:r>
            <a:endParaRPr lang="en-US" dirty="0"/>
          </a:p>
        </p:txBody>
      </p:sp>
      <p:pic>
        <p:nvPicPr>
          <p:cNvPr id="6" name="Picture 2" descr="C:\Users\jgillett\AppData\Local\Microsoft\Windows\Temporary Internet Files\Content.IE5\E1D69BY5\MP9004392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7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4780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smtClean="0">
                <a:solidFill>
                  <a:srgbClr val="FF0000"/>
                </a:solidFill>
              </a:rPr>
              <a:t>R</a:t>
            </a:r>
            <a:r>
              <a:rPr lang="en-US" sz="6600" smtClean="0"/>
              <a:t>espect  Others</a:t>
            </a:r>
            <a:endParaRPr lang="en-US" sz="6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38200" y="3505200"/>
            <a:ext cx="7403592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mtClean="0"/>
              <a:t>Keep your hands and feet to yourself.</a:t>
            </a:r>
          </a:p>
          <a:p>
            <a:pPr marL="285750" indent="-285750"/>
            <a:r>
              <a:rPr lang="en-US" smtClean="0"/>
              <a:t>Don’t say bad and mean things to people. </a:t>
            </a:r>
          </a:p>
          <a:p>
            <a:pPr marL="285750" indent="-285750"/>
            <a:r>
              <a:rPr lang="en-US" smtClean="0"/>
              <a:t>Don’t be bossy.</a:t>
            </a:r>
          </a:p>
          <a:p>
            <a:pPr marL="285750" indent="-285750"/>
            <a:endParaRPr lang="en-US" smtClean="0"/>
          </a:p>
          <a:p>
            <a:pPr marL="285750" indent="-285750"/>
            <a:endParaRPr lang="en-US" smtClean="0"/>
          </a:p>
          <a:p>
            <a:pPr marL="285750" indent="-285750"/>
            <a:endParaRPr lang="en-US" dirty="0"/>
          </a:p>
        </p:txBody>
      </p:sp>
      <p:pic>
        <p:nvPicPr>
          <p:cNvPr id="6" name="Picture 2" descr="C:\Users\dj1008687\AppData\Local\Microsoft\Windows\Temporary Internet Files\Content.IE5\7TFANG2E\MC9000579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24" y="386576"/>
            <a:ext cx="1611564" cy="22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j1008687\AppData\Local\Microsoft\Windows\Temporary Internet Files\Content.IE5\7TFANG2E\MC9003907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4376"/>
            <a:ext cx="2248815" cy="140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j1008687\AppData\Local\Microsoft\Windows\Temporary Internet Files\Content.IE5\OYFGJO6U\MP9004265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4" y="455952"/>
            <a:ext cx="2743200" cy="289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dj1008687\AppData\Local\Microsoft\Windows\Temporary Internet Files\Content.IE5\YP5E2DFL\MP90040112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15" y="455952"/>
            <a:ext cx="1437410" cy="286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6786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Be responsible to others.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62000" y="1981200"/>
            <a:ext cx="7543800" cy="2362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veryone is responsible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37892"/>
            <a:ext cx="2838450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55539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500" y="3124200"/>
            <a:ext cx="8572500" cy="1752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 C</a:t>
            </a:r>
            <a:r>
              <a:rPr lang="en-US" smtClean="0"/>
              <a:t>ommit to Learning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200" y="5029200"/>
            <a:ext cx="7543800" cy="1219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smtClean="0">
                <a:solidFill>
                  <a:srgbClr val="FF0000"/>
                </a:solidFill>
              </a:rPr>
              <a:t>    “ </a:t>
            </a:r>
            <a:r>
              <a:rPr lang="en-US" sz="5400" smtClean="0">
                <a:solidFill>
                  <a:schemeClr val="bg2">
                    <a:lumMod val="10000"/>
                  </a:schemeClr>
                </a:solidFill>
              </a:rPr>
              <a:t>Follow the rules”</a:t>
            </a:r>
            <a:endParaRPr lang="en-US" sz="5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867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15503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is Safe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rules in school.</a:t>
            </a:r>
          </a:p>
          <a:p>
            <a:r>
              <a:rPr lang="en-US" dirty="0" smtClean="0"/>
              <a:t>Follow all laws.</a:t>
            </a:r>
            <a:endParaRPr lang="en-US" dirty="0"/>
          </a:p>
        </p:txBody>
      </p:sp>
      <p:pic>
        <p:nvPicPr>
          <p:cNvPr id="1028" name="Picture 4" descr="C:\Users\jy1212045\AppData\Local\Microsoft\Windows\Temporary Internet Files\Content.IE5\GHUGMDO6\MP9001850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y1212045\AppData\Local\Microsoft\Windows\Temporary Internet Files\Content.IE5\O726KVFV\MP9003415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00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704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smtClean="0">
                <a:solidFill>
                  <a:schemeClr val="accent1"/>
                </a:solidFill>
              </a:rPr>
              <a:t>K</a:t>
            </a:r>
            <a:r>
              <a:rPr lang="en-US" smtClean="0"/>
              <a:t>indness Counts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mtClean="0"/>
              <a:t>You should always help people in need.</a:t>
            </a:r>
            <a:endParaRPr lang="en-US" dirty="0"/>
          </a:p>
        </p:txBody>
      </p:sp>
      <p:pic>
        <p:nvPicPr>
          <p:cNvPr id="6" name="Picture 5" descr="C:\Users\mm1111390.SWARTZCREEK.000\AppData\Local\Microsoft\Windows\Temporary Internet Files\Content.IE5\H3RIMII2\MC9003907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41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3999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smtClean="0">
                <a:solidFill>
                  <a:srgbClr val="FF0000"/>
                </a:solidFill>
              </a:rPr>
              <a:t>C</a:t>
            </a:r>
            <a:r>
              <a:rPr lang="en-US" sz="6000" smtClean="0"/>
              <a:t>ommit to Learning!</a:t>
            </a:r>
            <a:endParaRPr lang="en-US" sz="9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38200" y="3505200"/>
            <a:ext cx="7391400" cy="990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smtClean="0"/>
              <a:t>Committing to learning is doing homework and listening!</a:t>
            </a:r>
            <a:endParaRPr lang="en-US" sz="4400" dirty="0"/>
          </a:p>
        </p:txBody>
      </p:sp>
      <p:pic>
        <p:nvPicPr>
          <p:cNvPr id="6" name="Picture 2" descr="C:\Users\kl1007908.SWARTZCREEK\AppData\Local\Microsoft\Windows\Temporary Internet Files\Content.IE5\YP5E2DFL\MP9004422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1676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l1007908.SWARTZCREEK\AppData\Local\Microsoft\Windows\Temporary Internet Files\Content.IE5\RH7MU01G\MP90044231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1"/>
            <a:ext cx="34234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l1007908.SWARTZCREEK\AppData\Local\Microsoft\Windows\Temporary Internet Files\Content.IE5\4VT1XAJ6\MP90044219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26" y="457200"/>
            <a:ext cx="328217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9845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" y="3886200"/>
            <a:ext cx="8915400" cy="2819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9600" smtClean="0">
                <a:solidFill>
                  <a:schemeClr val="tx1"/>
                </a:solidFill>
              </a:rPr>
              <a:t>espect Others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620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124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need to treat people how you want to be treated, that’s respecting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314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5157" y="4495800"/>
            <a:ext cx="7565736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800" smtClean="0">
                <a:solidFill>
                  <a:srgbClr val="FF0000"/>
                </a:solidFill>
              </a:rPr>
              <a:t>E</a:t>
            </a:r>
            <a:r>
              <a:rPr lang="en-US" sz="6600" smtClean="0"/>
              <a:t>veryone is Responsible</a:t>
            </a:r>
            <a:endParaRPr lang="en-US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1187450" y="2585894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To be responsible at school you must turn your work in on time and you must come to school on time</a:t>
            </a:r>
            <a:endParaRPr lang="en-US" sz="3600" dirty="0"/>
          </a:p>
        </p:txBody>
      </p:sp>
      <p:sp>
        <p:nvSpPr>
          <p:cNvPr id="6" name="AutoShape 76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8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2730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0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4254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2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57785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4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73025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6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88265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8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03505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90" descr="http://t3.gstatic.com/images?q=tbn:ANd9GcTRY3o8Z20zyvZvKytfa8nPBZrfQRJQFlDYToGuKQwILcCUb96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53" y="403442"/>
            <a:ext cx="3145347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2" descr="http://t3.gstatic.com/images?q=tbn:ANd9GcTRY3o8Z20zyvZvKytfa8nPBZrfQRJQFlDYToGuKQwILcCUb96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2792"/>
            <a:ext cx="2882146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94" descr="data:image/jpeg;base64,/9j/4AAQSkZJRgABAQAAAQABAAD/2wCEAAkGBhQSEBQUEhMWFRUWFhkYFRgYFxgWFRoeGBoWHBQXHhgaHSogGRkjGxgeHzAgJScpLSwsFh49NjAtNScrMikBCQoKDgwOGA8PGjUkHiQvKSk1NSotLzUyLC8uNTYsKTQ1NSwuLCouLDIsNiwuNC02LSksMDUsLCwsNCwsLCwsNv/AABEIAEIApgMBIgACEQEDEQH/xAAcAAEAAgIDAQAAAAAAAAAAAAAABgcBBQMECAL/xAA9EAACAQICBwQHBwIHAQAAAAABAgMAEQQSBQYHITFBURMiYXEUIzJigZGhQlJygpKxwTNTQ4OEk6Kz8CT/xAAbAQACAwEBAQAAAAAAAAAAAAAABAMFBgIBB//EADIRAAEDAgMECAUFAAAAAAAAAAEAAgMEEQUhURIxQdEGExQiYYGRoSNyscHhFjIzcfD/2gAMAwEAAhEDEQA/ALxpSlCEpSlCEpSsFqEITUe07rJLBfLg5pAODr2ZTx3B8/yWujrNtIw+FJRbyyjcVU2APRn4DyFzVSaf082LlMjix6ZnYeHtE2+FqUmqmR5DMq/w7Aqirs5w2W6kb/K4PmrEl2jYhQz+ihkQAtcTwsBcb/WpY8fs3rv6F2oYfEd0jsZD7IdvVseQ7QDu7+ZA8qpkDlX2+HZeKkeYIpPtj73G5aX9N0xj2XnvcCLj2JI+it2faisMuSeAhSLho5FkI5EMo4EEHn0PMVLtEabhxMYeFw68+oPQjiDXnG1bXQGkp8O/bQuIwNzM5CxH3WJ3E+77XQV3HWPLrEXCVrejkDINpj9lw4ncfXd6+S9EXpeovFr1CuFWbEZoidwVkZS5FrmNGAdk3+0QKhOmdr0zkjDxrEvJmGd/O3sj609JOyP9xWXo8Kqas/Cblqd358lb16ZqoCTXzHMb+lOPLKo+QFbbQ21XFRECa06c791/GzDd8wagFbGTmrWToxVtbdpBOgPMBXVStVoDWOHGRdpC1+TKdzKehHL9q2gNOAgi4Wbex0bi14sRqs0pSvVwlKUoQlKUoQlKUoQsE1V20fX5gxw2HYrbdK43EnminkOpHlVoOtxaodjtmMDb45sTGfGTt0+Kzh93gLVFKxz22abJ6gnip5hJKzaA4eP3VJmlWTpDZTMB3DBN5BsLJ5bu0iP6F8xUT0tqpLh98qvEPvSL6r/ejLIPDMVvVS+kkb4r6DTdIqKXInZPjz3LY6k+iSOI8RJJCeqP2YkJJsDKoDpYWAUMFNt972qe6T1MwMETShZVItvWSeUsTuCGO7drmvly5Te/ypnEYZksGUi4uDyI6gjcw8RVgagbQihXD4lu57Mch+z0Vj93x5UzTVAHw3iypsZwhz71lOdriRe/mOXpouvoLZnNJZnURL96YZn/ACwA2HnIx8UqR6YweE0VCJinb4jesTSnO17b8osFiQc8gXl1qeKBaqP2maX7fHuoPdhHZjpcb3PxY2/KKnlLYI7tGaqsPbLi1WBUOJaMzy8LqPaU0rJiJDJM5ZjzPAdAByA6VJ9VdQ5MQbkAAHvs4zKnuhL2kl8D3Uv3rnujS6q6JbEYlUUbx3t+8cQASOagkEjoDV+aMwKwxrGg7qiw6nqx6kneT1NLUkIfd781ddIMRNMG0lP3cs7cBwA0UE09s5VIGZZZ5SBvUpHISbWUokaKQQ1jYGxXNu4EQKfVWVf8LFHywc5/ZTXoK1MtOyU8bzdwWYpMXq6RpbG7I65/VUXofC4nBSrNGuI4jMvomLAYc1I7P/xtV06Kx4miWRQ6hhezo0bjkQVYAg/Cu3lFAK7jibGLNUFZWyVjg+W19QLLNKUqRJJSlKELj7deo+dZ7UdRVV7QtUnEhlW7Z2OVuJJO/sW6n7h5+xxCXrxcQw4Mw+JH80nNUmJ1i1aPD8EZXRdYyWx4jZ3e69Mhr0JqqNUtpsOGgWKWKTu/aVg45cAbEdeJ3k1sNIbY4gPUwOx5FyEH0uakFTHa5KVdglaJCxsZPjlzt7qxs4rgxmkoolzSyJGOrMFH1NUvj9o2OxJyxnID9mFe9+re37VH8XhZM153VWP96VVf9LtnPwBqI1d/42kp6Po/1YvVytZ587fdXHj9p2Bj4SmQ+4jH6mw+tdWLaxgm3HtV8WS4+hNVQdEd0t2osOJEWKK/qEGX43rhGjXKlkHaKOLRkSKPMoTl8jY1C6oqG5lvsrGDCMJl7jZrn5hyVm4/V/A41GbAPFnPeaEHIj+9kIvDJ0kUWPBgw3VWOkMCYnym/wARZhvIII5MCCpHVTxrgRyCCDYjgQbEeR5fCuzjdKSTBRI2bLexIGbfYG7cW9kcSfrS8s7ZRmM1b4fhktDJaN+1GeB3g6jh/e5XBs71oE2DAlcB4SEYsbXB/pm552BH5ap/S8mbETN1lc/8jUp2faC9KjxKFipOXKbXW4DHvJwdLcQbcRYg2I0msOr7YaRwVK5SAyk3y3vlIb7cTW7r8dxDWYVJKHvha7RJYe6mpMSnhBsXWtpuvb8Lu7O9Lrh8fGXNlcGMnkM1sp/UB86vZWrzHU61V2oSYdVjxCmWMbgwPrFHTfuYee+vaSoDBsOXOP4PLUuFRBmbWI5K5QaVGMJtHwLrftwvg6spH0t8jX3iNoeBQXOIU+ChmPyAqy61mo9Viuw1INurdf5TyUjzUvVSay7U5DKPQ3tHbfmjXeeu+5rf6h6x4vFteYpkAvuSxA7yjgeLMD8I26gjhtQx7tlqanwmop4BPLYA8Dv9LKe0rC1mp1VJSlKELr4vApIjI4zKwsQeh/b+Kgo2aFppC0gRTwkQK00nTOHQoluDWBMhF7qLg2FWLV4Wg71IyR8d9g2voq1xOyNy11ngbwfDFP8AolQfICuSLZS2682HT8GFMh+c8zj6VY1qWrjqmaD0U/bam2z1jrfMeaiWD2a4cf1pJ5x91pMke/l2cIRbeBBre6O1dw2HFoMPFF+BFU/MC5rY0qRKkkm5WMtanSeqmGnbPJCvacpFvHKPKRLMPnW3pQvFW+ntmLtdoXWb3ZvVy8rWnjWzf5iMfeHGoBjNWJUfs8rB+cbgI4HAuDco8Y/uIxA55a9DWrp6T0NDiFVZolkCsGUML2I5/wAeIpeSmZJvGat6LGaqkya67dD/AK4Ua2c6D7LDZ+TjuXFrjiZLce8bWB+yicCTUV2gYXGXtiHHZ78sip6gi4sGIBeFrgGzllJAs3IW0orJWpDG0s2OCUjrZWT9oyLr3zF15m7Fb/1sOf8AUwcvz18yRFWKsCCNxHMVfesmFxGT/wCWGF73zhsqv4ZcylG6ENa9+IqA4PZ7iZZs0kBQk3LTND2Y8ooHbPa1spKDrfhSElFu2Pdayj6TEhxqrDQNBuT7j3UDOGYKGKsFPBrHKfI8KQws7ZVBYngALmrP1g1EkOWKDDmQEAyTviFUyEcFa6MUUEkhUXL5c9joXZnGqj0nK44mGMEQn8bE55/JiE6JXnYTtb8l3+qWCK+x388uA0ueSg+rupL4hWZEEqgHvCTs4r81STKwkk8QCi23kncLc1Z0MMNAqWAY957cLkAWHuqoCjwWtpHCqgBQAALAAWAA4ADkK+7U/HE2Md1ZKsxCesdeV1/DgEpSlSpF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118745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96" descr="data:image/jpeg;base64,/9j/4AAQSkZJRgABAQAAAQABAAD/2wCEAAkGBhQSEBQUEhMWFRUWFhkYFRgYFxgWFRoeGBoWHBQXHhgaHSogGRkjGxgeHzAgJScpLSwsFh49NjAtNScrMikBCQoKDgwOGA8PGjUkHiQvKSk1NSotLzUyLC8uNTYsKTQ1NSwuLCouLDIsNiwuNC02LSksMDUsLCwsNCwsLCwsNv/AABEIAEIApgMBIgACEQEDEQH/xAAcAAEAAgIDAQAAAAAAAAAAAAAABgcBBQMECAL/xAA9EAACAQICBwQHBwIHAQAAAAABAgMAEQQSBQYHITFBURMiYXEUIzJigZGhQlJygpKxwTNTQ4OEk6Kz8CT/xAAbAQACAwEBAQAAAAAAAAAAAAAABAMFBgIBB//EADIRAAEDAgMECAUFAAAAAAAAAAEAAgMEEQUhURIxQdEGExQiYYGRoSNyscHhFjIzcfD/2gAMAwEAAhEDEQA/ALxpSlCEpSlCEpSsFqEITUe07rJLBfLg5pAODr2ZTx3B8/yWujrNtIw+FJRbyyjcVU2APRn4DyFzVSaf082LlMjix6ZnYeHtE2+FqUmqmR5DMq/w7Aqirs5w2W6kb/K4PmrEl2jYhQz+ihkQAtcTwsBcb/WpY8fs3rv6F2oYfEd0jsZD7IdvVseQ7QDu7+ZA8qpkDlX2+HZeKkeYIpPtj73G5aX9N0xj2XnvcCLj2JI+it2faisMuSeAhSLho5FkI5EMo4EEHn0PMVLtEabhxMYeFw68+oPQjiDXnG1bXQGkp8O/bQuIwNzM5CxH3WJ3E+77XQV3HWPLrEXCVrejkDINpj9lw4ncfXd6+S9EXpeovFr1CuFWbEZoidwVkZS5FrmNGAdk3+0QKhOmdr0zkjDxrEvJmGd/O3sj609JOyP9xWXo8Kqas/Cblqd358lb16ZqoCTXzHMb+lOPLKo+QFbbQ21XFRECa06c791/GzDd8wagFbGTmrWToxVtbdpBOgPMBXVStVoDWOHGRdpC1+TKdzKehHL9q2gNOAgi4Wbex0bi14sRqs0pSvVwlKUoQlKUoQlKUoQsE1V20fX5gxw2HYrbdK43EnminkOpHlVoOtxaodjtmMDb45sTGfGTt0+Kzh93gLVFKxz22abJ6gnip5hJKzaA4eP3VJmlWTpDZTMB3DBN5BsLJ5bu0iP6F8xUT0tqpLh98qvEPvSL6r/ejLIPDMVvVS+kkb4r6DTdIqKXInZPjz3LY6k+iSOI8RJJCeqP2YkJJsDKoDpYWAUMFNt972qe6T1MwMETShZVItvWSeUsTuCGO7drmvly5Te/ypnEYZksGUi4uDyI6gjcw8RVgagbQihXD4lu57Mch+z0Vj93x5UzTVAHw3iypsZwhz71lOdriRe/mOXpouvoLZnNJZnURL96YZn/ACwA2HnIx8UqR6YweE0VCJinb4jesTSnO17b8osFiQc8gXl1qeKBaqP2maX7fHuoPdhHZjpcb3PxY2/KKnlLYI7tGaqsPbLi1WBUOJaMzy8LqPaU0rJiJDJM5ZjzPAdAByA6VJ9VdQ5MQbkAAHvs4zKnuhL2kl8D3Uv3rnujS6q6JbEYlUUbx3t+8cQASOagkEjoDV+aMwKwxrGg7qiw6nqx6kneT1NLUkIfd781ddIMRNMG0lP3cs7cBwA0UE09s5VIGZZZ5SBvUpHISbWUokaKQQ1jYGxXNu4EQKfVWVf8LFHywc5/ZTXoK1MtOyU8bzdwWYpMXq6RpbG7I65/VUXofC4nBSrNGuI4jMvomLAYc1I7P/xtV06Kx4miWRQ6hhezo0bjkQVYAg/Cu3lFAK7jibGLNUFZWyVjg+W19QLLNKUqRJJSlKELj7deo+dZ7UdRVV7QtUnEhlW7Z2OVuJJO/sW6n7h5+xxCXrxcQw4Mw+JH80nNUmJ1i1aPD8EZXRdYyWx4jZ3e69Mhr0JqqNUtpsOGgWKWKTu/aVg45cAbEdeJ3k1sNIbY4gPUwOx5FyEH0uakFTHa5KVdglaJCxsZPjlzt7qxs4rgxmkoolzSyJGOrMFH1NUvj9o2OxJyxnID9mFe9+re37VH8XhZM153VWP96VVf9LtnPwBqI1d/42kp6Po/1YvVytZ587fdXHj9p2Bj4SmQ+4jH6mw+tdWLaxgm3HtV8WS4+hNVQdEd0t2osOJEWKK/qEGX43rhGjXKlkHaKOLRkSKPMoTl8jY1C6oqG5lvsrGDCMJl7jZrn5hyVm4/V/A41GbAPFnPeaEHIj+9kIvDJ0kUWPBgw3VWOkMCYnym/wARZhvIII5MCCpHVTxrgRyCCDYjgQbEeR5fCuzjdKSTBRI2bLexIGbfYG7cW9kcSfrS8s7ZRmM1b4fhktDJaN+1GeB3g6jh/e5XBs71oE2DAlcB4SEYsbXB/pm552BH5ap/S8mbETN1lc/8jUp2faC9KjxKFipOXKbXW4DHvJwdLcQbcRYg2I0msOr7YaRwVK5SAyk3y3vlIb7cTW7r8dxDWYVJKHvha7RJYe6mpMSnhBsXWtpuvb8Lu7O9Lrh8fGXNlcGMnkM1sp/UB86vZWrzHU61V2oSYdVjxCmWMbgwPrFHTfuYee+vaSoDBsOXOP4PLUuFRBmbWI5K5QaVGMJtHwLrftwvg6spH0t8jX3iNoeBQXOIU+ChmPyAqy61mo9Viuw1INurdf5TyUjzUvVSay7U5DKPQ3tHbfmjXeeu+5rf6h6x4vFteYpkAvuSxA7yjgeLMD8I26gjhtQx7tlqanwmop4BPLYA8Dv9LKe0rC1mp1VJSlKELr4vApIjI4zKwsQeh/b+Kgo2aFppC0gRTwkQK00nTOHQoluDWBMhF7qLg2FWLV4Wg71IyR8d9g2voq1xOyNy11ngbwfDFP8AolQfICuSLZS2682HT8GFMh+c8zj6VY1qWrjqmaD0U/bam2z1jrfMeaiWD2a4cf1pJ5x91pMke/l2cIRbeBBre6O1dw2HFoMPFF+BFU/MC5rY0qRKkkm5WMtanSeqmGnbPJCvacpFvHKPKRLMPnW3pQvFW+ntmLtdoXWb3ZvVy8rWnjWzf5iMfeHGoBjNWJUfs8rB+cbgI4HAuDco8Y/uIxA55a9DWrp6T0NDiFVZolkCsGUML2I5/wAeIpeSmZJvGat6LGaqkya67dD/AK4Ua2c6D7LDZ+TjuXFrjiZLce8bWB+yicCTUV2gYXGXtiHHZ78sip6gi4sGIBeFrgGzllJAs3IW0orJWpDG0s2OCUjrZWT9oyLr3zF15m7Fb/1sOf8AUwcvz18yRFWKsCCNxHMVfesmFxGT/wCWGF73zhsqv4ZcylG6ENa9+IqA4PZ7iZZs0kBQk3LTND2Y8ooHbPa1spKDrfhSElFu2Pdayj6TEhxqrDQNBuT7j3UDOGYKGKsFPBrHKfI8KQws7ZVBYngALmrP1g1EkOWKDDmQEAyTviFUyEcFa6MUUEkhUXL5c9joXZnGqj0nK44mGMEQn8bE55/JiE6JXnYTtb8l3+qWCK+x388uA0ueSg+rupL4hWZEEqgHvCTs4r81STKwkk8QCi23kncLc1Z0MMNAqWAY957cLkAWHuqoCjwWtpHCqgBQAALAAWAA4ADkK+7U/HE2Md1ZKsxCesdeV1/DgEpSlSpF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133985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98" descr="data:image/jpeg;base64,/9j/4AAQSkZJRgABAQAAAQABAAD/2wCEAAkGBhQSEBQUEhMWFRUWFhkYFRgYFxgWFRoeGBoWHBQXHhgaHSogGRkjGxgeHzAgJScpLSwsFh49NjAtNScrMikBCQoKDgwOGA8PGjUkHiQvKSk1NSotLzUyLC8uNTYsKTQ1NSwuLCouLDIsNiwuNC02LSksMDUsLCwsNCwsLCwsNv/AABEIAEIApgMBIgACEQEDEQH/xAAcAAEAAgIDAQAAAAAAAAAAAAAABgcBBQMECAL/xAA9EAACAQICBwQHBwIHAQAAAAABAgMAEQQSBQYHITFBURMiYXEUIzJigZGhQlJygpKxwTNTQ4OEk6Kz8CT/xAAbAQACAwEBAQAAAAAAAAAAAAAABAMFBgIBB//EADIRAAEDAgMECAUFAAAAAAAAAAEAAgMEEQUhURIxQdEGExQiYYGRoSNyscHhFjIzcfD/2gAMAwEAAhEDEQA/ALxpSlCEpSlCEpSsFqEITUe07rJLBfLg5pAODr2ZTx3B8/yWujrNtIw+FJRbyyjcVU2APRn4DyFzVSaf082LlMjix6ZnYeHtE2+FqUmqmR5DMq/w7Aqirs5w2W6kb/K4PmrEl2jYhQz+ihkQAtcTwsBcb/WpY8fs3rv6F2oYfEd0jsZD7IdvVseQ7QDu7+ZA8qpkDlX2+HZeKkeYIpPtj73G5aX9N0xj2XnvcCLj2JI+it2faisMuSeAhSLho5FkI5EMo4EEHn0PMVLtEabhxMYeFw68+oPQjiDXnG1bXQGkp8O/bQuIwNzM5CxH3WJ3E+77XQV3HWPLrEXCVrejkDINpj9lw4ncfXd6+S9EXpeovFr1CuFWbEZoidwVkZS5FrmNGAdk3+0QKhOmdr0zkjDxrEvJmGd/O3sj609JOyP9xWXo8Kqas/Cblqd358lb16ZqoCTXzHMb+lOPLKo+QFbbQ21XFRECa06c791/GzDd8wagFbGTmrWToxVtbdpBOgPMBXVStVoDWOHGRdpC1+TKdzKehHL9q2gNOAgi4Wbex0bi14sRqs0pSvVwlKUoQlKUoQlKUoQsE1V20fX5gxw2HYrbdK43EnminkOpHlVoOtxaodjtmMDb45sTGfGTt0+Kzh93gLVFKxz22abJ6gnip5hJKzaA4eP3VJmlWTpDZTMB3DBN5BsLJ5bu0iP6F8xUT0tqpLh98qvEPvSL6r/ejLIPDMVvVS+kkb4r6DTdIqKXInZPjz3LY6k+iSOI8RJJCeqP2YkJJsDKoDpYWAUMFNt972qe6T1MwMETShZVItvWSeUsTuCGO7drmvly5Te/ypnEYZksGUi4uDyI6gjcw8RVgagbQihXD4lu57Mch+z0Vj93x5UzTVAHw3iypsZwhz71lOdriRe/mOXpouvoLZnNJZnURL96YZn/ACwA2HnIx8UqR6YweE0VCJinb4jesTSnO17b8osFiQc8gXl1qeKBaqP2maX7fHuoPdhHZjpcb3PxY2/KKnlLYI7tGaqsPbLi1WBUOJaMzy8LqPaU0rJiJDJM5ZjzPAdAByA6VJ9VdQ5MQbkAAHvs4zKnuhL2kl8D3Uv3rnujS6q6JbEYlUUbx3t+8cQASOagkEjoDV+aMwKwxrGg7qiw6nqx6kneT1NLUkIfd781ddIMRNMG0lP3cs7cBwA0UE09s5VIGZZZ5SBvUpHISbWUokaKQQ1jYGxXNu4EQKfVWVf8LFHywc5/ZTXoK1MtOyU8bzdwWYpMXq6RpbG7I65/VUXofC4nBSrNGuI4jMvomLAYc1I7P/xtV06Kx4miWRQ6hhezo0bjkQVYAg/Cu3lFAK7jibGLNUFZWyVjg+W19QLLNKUqRJJSlKELj7deo+dZ7UdRVV7QtUnEhlW7Z2OVuJJO/sW6n7h5+xxCXrxcQw4Mw+JH80nNUmJ1i1aPD8EZXRdYyWx4jZ3e69Mhr0JqqNUtpsOGgWKWKTu/aVg45cAbEdeJ3k1sNIbY4gPUwOx5FyEH0uakFTHa5KVdglaJCxsZPjlzt7qxs4rgxmkoolzSyJGOrMFH1NUvj9o2OxJyxnID9mFe9+re37VH8XhZM153VWP96VVf9LtnPwBqI1d/42kp6Po/1YvVytZ587fdXHj9p2Bj4SmQ+4jH6mw+tdWLaxgm3HtV8WS4+hNVQdEd0t2osOJEWKK/qEGX43rhGjXKlkHaKOLRkSKPMoTl8jY1C6oqG5lvsrGDCMJl7jZrn5hyVm4/V/A41GbAPFnPeaEHIj+9kIvDJ0kUWPBgw3VWOkMCYnym/wARZhvIII5MCCpHVTxrgRyCCDYjgQbEeR5fCuzjdKSTBRI2bLexIGbfYG7cW9kcSfrS8s7ZRmM1b4fhktDJaN+1GeB3g6jh/e5XBs71oE2DAlcB4SEYsbXB/pm552BH5ap/S8mbETN1lc/8jUp2faC9KjxKFipOXKbXW4DHvJwdLcQbcRYg2I0msOr7YaRwVK5SAyk3y3vlIb7cTW7r8dxDWYVJKHvha7RJYe6mpMSnhBsXWtpuvb8Lu7O9Lrh8fGXNlcGMnkM1sp/UB86vZWrzHU61V2oSYdVjxCmWMbgwPrFHTfuYee+vaSoDBsOXOP4PLUuFRBmbWI5K5QaVGMJtHwLrftwvg6spH0t8jX3iNoeBQXOIU+ChmPyAqy61mo9Viuw1INurdf5TyUjzUvVSay7U5DKPQ3tHbfmjXeeu+5rf6h6x4vFteYpkAvuSxA7yjgeLMD8I26gjhtQx7tlqanwmop4BPLYA8Dv9LKe0rC1mp1VJSlKELr4vApIjI4zKwsQeh/b+Kgo2aFppC0gRTwkQK00nTOHQoluDWBMhF7qLg2FWLV4Wg71IyR8d9g2voq1xOyNy11ngbwfDFP8AolQfICuSLZS2682HT8GFMh+c8zj6VY1qWrjqmaD0U/bam2z1jrfMeaiWD2a4cf1pJ5x91pMke/l2cIRbeBBre6O1dw2HFoMPFF+BFU/MC5rY0qRKkkm5WMtanSeqmGnbPJCvacpFvHKPKRLMPnW3pQvFW+ntmLtdoXWb3ZvVy8rWnjWzf5iMfeHGoBjNWJUfs8rB+cbgI4HAuDco8Y/uIxA55a9DWrp6T0NDiFVZolkCsGUML2I5/wAeIpeSmZJvGat6LGaqkya67dD/AK4Ua2c6D7LDZ+TjuXFrjiZLce8bWB+yicCTUV2gYXGXtiHHZ78sip6gi4sGIBeFrgGzllJAs3IW0orJWpDG0s2OCUjrZWT9oyLr3zF15m7Fb/1sOf8AUwcvz18yRFWKsCCNxHMVfesmFxGT/wCWGF73zhsqv4ZcylG6ENa9+IqA4PZ7iZZs0kBQk3LTND2Y8ooHbPa1spKDrfhSElFu2Pdayj6TEhxqrDQNBuT7j3UDOGYKGKsFPBrHKfI8KQws7ZVBYngALmrP1g1EkOWKDDmQEAyTviFUyEcFa6MUUEkhUXL5c9joXZnGqj0nK44mGMEQn8bE55/JiE6JXnYTtb8l3+qWCK+x388uA0ueSg+rupL4hWZEEqgHvCTs4r81STKwkk8QCi23kncLc1Z0MMNAqWAY957cLkAWHuqoCjwWtpHCqgBQAALAAWAA4ADkK+7U/HE2Md1ZKsxCesdeV1/DgEpSlSpF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1492250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00" descr="data:image/jpeg;base64,/9j/4AAQSkZJRgABAQAAAQABAAD/2wCEAAkGBhQSEBQUEhMWFRUWFhkYFRgYFxgWFRoeGBoWHBQXHhgaHSogGRkjGxgeHzAgJScpLSwsFh49NjAtNScrMikBCQoKDgwOGA8PGjUkHiQvKSk1NSotLzUyLC8uNTYsKTQ1NSwuLCouLDIsNiwuNC02LSksMDUsLCwsNCwsLCwsNv/AABEIAEIApgMBIgACEQEDEQH/xAAcAAEAAgIDAQAAAAAAAAAAAAAABgcBBQMECAL/xAA9EAACAQICBwQHBwIHAQAAAAABAgMAEQQSBQYHITFBURMiYXEUIzJigZGhQlJygpKxwTNTQ4OEk6Kz8CT/xAAbAQACAwEBAQAAAAAAAAAAAAAABAMFBgIBB//EADIRAAEDAgMECAUFAAAAAAAAAAEAAgMEEQUhURIxQdEGExQiYYGRoSNyscHhFjIzcfD/2gAMAwEAAhEDEQA/ALxpSlCEpSlCEpSsFqEITUe07rJLBfLg5pAODr2ZTx3B8/yWujrNtIw+FJRbyyjcVU2APRn4DyFzVSaf082LlMjix6ZnYeHtE2+FqUmqmR5DMq/w7Aqirs5w2W6kb/K4PmrEl2jYhQz+ihkQAtcTwsBcb/WpY8fs3rv6F2oYfEd0jsZD7IdvVseQ7QDu7+ZA8qpkDlX2+HZeKkeYIpPtj73G5aX9N0xj2XnvcCLj2JI+it2faisMuSeAhSLho5FkI5EMo4EEHn0PMVLtEabhxMYeFw68+oPQjiDXnG1bXQGkp8O/bQuIwNzM5CxH3WJ3E+77XQV3HWPLrEXCVrejkDINpj9lw4ncfXd6+S9EXpeovFr1CuFWbEZoidwVkZS5FrmNGAdk3+0QKhOmdr0zkjDxrEvJmGd/O3sj609JOyP9xWXo8Kqas/Cblqd358lb16ZqoCTXzHMb+lOPLKo+QFbbQ21XFRECa06c791/GzDd8wagFbGTmrWToxVtbdpBOgPMBXVStVoDWOHGRdpC1+TKdzKehHL9q2gNOAgi4Wbex0bi14sRqs0pSvVwlKUoQlKUoQlKUoQsE1V20fX5gxw2HYrbdK43EnminkOpHlVoOtxaodjtmMDb45sTGfGTt0+Kzh93gLVFKxz22abJ6gnip5hJKzaA4eP3VJmlWTpDZTMB3DBN5BsLJ5bu0iP6F8xUT0tqpLh98qvEPvSL6r/ejLIPDMVvVS+kkb4r6DTdIqKXInZPjz3LY6k+iSOI8RJJCeqP2YkJJsDKoDpYWAUMFNt972qe6T1MwMETShZVItvWSeUsTuCGO7drmvly5Te/ypnEYZksGUi4uDyI6gjcw8RVgagbQihXD4lu57Mch+z0Vj93x5UzTVAHw3iypsZwhz71lOdriRe/mOXpouvoLZnNJZnURL96YZn/ACwA2HnIx8UqR6YweE0VCJinb4jesTSnO17b8osFiQc8gXl1qeKBaqP2maX7fHuoPdhHZjpcb3PxY2/KKnlLYI7tGaqsPbLi1WBUOJaMzy8LqPaU0rJiJDJM5ZjzPAdAByA6VJ9VdQ5MQbkAAHvs4zKnuhL2kl8D3Uv3rnujS6q6JbEYlUUbx3t+8cQASOagkEjoDV+aMwKwxrGg7qiw6nqx6kneT1NLUkIfd781ddIMRNMG0lP3cs7cBwA0UE09s5VIGZZZ5SBvUpHISbWUokaKQQ1jYGxXNu4EQKfVWVf8LFHywc5/ZTXoK1MtOyU8bzdwWYpMXq6RpbG7I65/VUXofC4nBSrNGuI4jMvomLAYc1I7P/xtV06Kx4miWRQ6hhezo0bjkQVYAg/Cu3lFAK7jibGLNUFZWyVjg+W19QLLNKUqRJJSlKELj7deo+dZ7UdRVV7QtUnEhlW7Z2OVuJJO/sW6n7h5+xxCXrxcQw4Mw+JH80nNUmJ1i1aPD8EZXRdYyWx4jZ3e69Mhr0JqqNUtpsOGgWKWKTu/aVg45cAbEdeJ3k1sNIbY4gPUwOx5FyEH0uakFTHa5KVdglaJCxsZPjlzt7qxs4rgxmkoolzSyJGOrMFH1NUvj9o2OxJyxnID9mFe9+re37VH8XhZM153VWP96VVf9LtnPwBqI1d/42kp6Po/1YvVytZ587fdXHj9p2Bj4SmQ+4jH6mw+tdWLaxgm3HtV8WS4+hNVQdEd0t2osOJEWKK/qEGX43rhGjXKlkHaKOLRkSKPMoTl8jY1C6oqG5lvsrGDCMJl7jZrn5hyVm4/V/A41GbAPFnPeaEHIj+9kIvDJ0kUWPBgw3VWOkMCYnym/wARZhvIII5MCCpHVTxrgRyCCDYjgQbEeR5fCuzjdKSTBRI2bLexIGbfYG7cW9kcSfrS8s7ZRmM1b4fhktDJaN+1GeB3g6jh/e5XBs71oE2DAlcB4SEYsbXB/pm552BH5ap/S8mbETN1lc/8jUp2faC9KjxKFipOXKbXW4DHvJwdLcQbcRYg2I0msOr7YaRwVK5SAyk3y3vlIb7cTW7r8dxDWYVJKHvha7RJYe6mpMSnhBsXWtpuvb8Lu7O9Lrh8fGXNlcGMnkM1sp/UB86vZWrzHU61V2oSYdVjxCmWMbgwPrFHTfuYee+vaSoDBsOXOP4PLUuFRBmbWI5K5QaVGMJtHwLrftwvg6spH0t8jX3iNoeBQXOIU+ChmPyAqy61mo9Viuw1INurdf5TyUjzUvVSay7U5DKPQ3tHbfmjXeeu+5rf6h6x4vFteYpkAvuSxA7yjgeLMD8I26gjhtQx7tlqanwmop4BPLYA8Dv9LKe0rC1mp1VJSlKELr4vApIjI4zKwsQeh/b+Kgo2aFppC0gRTwkQK00nTOHQoluDWBMhF7qLg2FWLV4Wg71IyR8d9g2voq1xOyNy11ngbwfDFP8AolQfICuSLZS2682HT8GFMh+c8zj6VY1qWrjqmaD0U/bam2z1jrfMeaiWD2a4cf1pJ5x91pMke/l2cIRbeBBre6O1dw2HFoMPFF+BFU/MC5rY0qRKkkm5WMtanSeqmGnbPJCvacpFvHKPKRLMPnW3pQvFW+ntmLtdoXWb3ZvVy8rWnjWzf5iMfeHGoBjNWJUfs8rB+cbgI4HAuDco8Y/uIxA55a9DWrp6T0NDiFVZolkCsGUML2I5/wAeIpeSmZJvGat6LGaqkya67dD/AK4Ua2c6D7LDZ+TjuXFrjiZLce8bWB+yicCTUV2gYXGXtiHHZ78sip6gi4sGIBeFrgGzllJAs3IW0orJWpDG0s2OCUjrZWT9oyLr3zF15m7Fb/1sOf8AUwcvz18yRFWKsCCNxHMVfesmFxGT/wCWGF73zhsqv4ZcylG6ENa9+IqA4PZ7iZZs0kBQk3LTND2Y8ooHbPa1spKDrfhSElFu2Pdayj6TEhxqrDQNBuT7j3UDOGYKGKsFPBrHKfI8KQws7ZVBYngALmrP1g1EkOWKDDmQEAyTviFUyEcFa6MUUEkhUXL5c9joXZnGqj0nK44mGMEQn8bE55/JiE6JXnYTtb8l3+qWCK+x388uA0ueSg+rupL4hWZEEqgHvCTs4r81STKwkk8QCi23kncLc1Z0MMNAqWAY957cLkAWHuqoCjwWtpHCqgBQAALAAWAA4ADkK+7U/HE2Md1ZKsxCesdeV1/DgEpSlSpF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1644650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02" descr="data:image/jpeg;base64,/9j/4AAQSkZJRgABAQAAAQABAAD/2wCEAAkGBhQSEBQUEhMWFRUWFhkYFRgYFxgWFRoeGBoWHBQXHhgaHSogGRkjGxgeHzAgJScpLSwsFh49NjAtNScrMikBCQoKDgwOGA8PGjUkHiQvKSk1NSotLzUyLC8uNTYsKTQ1NSwuLCouLDIsNiwuNC02LSksMDUsLCwsNCwsLCwsNv/AABEIAEIApgMBIgACEQEDEQH/xAAcAAEAAgIDAQAAAAAAAAAAAAAABgcBBQMECAL/xAA9EAACAQICBwQHBwIHAQAAAAABAgMAEQQSBQYHITFBURMiYXEUIzJigZGhQlJygpKxwTNTQ4OEk6Kz8CT/xAAbAQACAwEBAQAAAAAAAAAAAAAABAMFBgIBB//EADIRAAEDAgMECAUFAAAAAAAAAAEAAgMEEQUhURIxQdEGExQiYYGRoSNyscHhFjIzcfD/2gAMAwEAAhEDEQA/ALxpSlCEpSlCEpSsFqEITUe07rJLBfLg5pAODr2ZTx3B8/yWujrNtIw+FJRbyyjcVU2APRn4DyFzVSaf082LlMjix6ZnYeHtE2+FqUmqmR5DMq/w7Aqirs5w2W6kb/K4PmrEl2jYhQz+ihkQAtcTwsBcb/WpY8fs3rv6F2oYfEd0jsZD7IdvVseQ7QDu7+ZA8qpkDlX2+HZeKkeYIpPtj73G5aX9N0xj2XnvcCLj2JI+it2faisMuSeAhSLho5FkI5EMo4EEHn0PMVLtEabhxMYeFw68+oPQjiDXnG1bXQGkp8O/bQuIwNzM5CxH3WJ3E+77XQV3HWPLrEXCVrejkDINpj9lw4ncfXd6+S9EXpeovFr1CuFWbEZoidwVkZS5FrmNGAdk3+0QKhOmdr0zkjDxrEvJmGd/O3sj609JOyP9xWXo8Kqas/Cblqd358lb16ZqoCTXzHMb+lOPLKo+QFbbQ21XFRECa06c791/GzDd8wagFbGTmrWToxVtbdpBOgPMBXVStVoDWOHGRdpC1+TKdzKehHL9q2gNOAgi4Wbex0bi14sRqs0pSvVwlKUoQlKUoQlKUoQsE1V20fX5gxw2HYrbdK43EnminkOpHlVoOtxaodjtmMDb45sTGfGTt0+Kzh93gLVFKxz22abJ6gnip5hJKzaA4eP3VJmlWTpDZTMB3DBN5BsLJ5bu0iP6F8xUT0tqpLh98qvEPvSL6r/ejLIPDMVvVS+kkb4r6DTdIqKXInZPjz3LY6k+iSOI8RJJCeqP2YkJJsDKoDpYWAUMFNt972qe6T1MwMETShZVItvWSeUsTuCGO7drmvly5Te/ypnEYZksGUi4uDyI6gjcw8RVgagbQihXD4lu57Mch+z0Vj93x5UzTVAHw3iypsZwhz71lOdriRe/mOXpouvoLZnNJZnURL96YZn/ACwA2HnIx8UqR6YweE0VCJinb4jesTSnO17b8osFiQc8gXl1qeKBaqP2maX7fHuoPdhHZjpcb3PxY2/KKnlLYI7tGaqsPbLi1WBUOJaMzy8LqPaU0rJiJDJM5ZjzPAdAByA6VJ9VdQ5MQbkAAHvs4zKnuhL2kl8D3Uv3rnujS6q6JbEYlUUbx3t+8cQASOagkEjoDV+aMwKwxrGg7qiw6nqx6kneT1NLUkIfd781ddIMRNMG0lP3cs7cBwA0UE09s5VIGZZZ5SBvUpHISbWUokaKQQ1jYGxXNu4EQKfVWVf8LFHywc5/ZTXoK1MtOyU8bzdwWYpMXq6RpbG7I65/VUXofC4nBSrNGuI4jMvomLAYc1I7P/xtV06Kx4miWRQ6hhezo0bjkQVYAg/Cu3lFAK7jibGLNUFZWyVjg+W19QLLNKUqRJJSlKELj7deo+dZ7UdRVV7QtUnEhlW7Z2OVuJJO/sW6n7h5+xxCXrxcQw4Mw+JH80nNUmJ1i1aPD8EZXRdYyWx4jZ3e69Mhr0JqqNUtpsOGgWKWKTu/aVg45cAbEdeJ3k1sNIbY4gPUwOx5FyEH0uakFTHa5KVdglaJCxsZPjlzt7qxs4rgxmkoolzSyJGOrMFH1NUvj9o2OxJyxnID9mFe9+re37VH8XhZM153VWP96VVf9LtnPwBqI1d/42kp6Po/1YvVytZ587fdXHj9p2Bj4SmQ+4jH6mw+tdWLaxgm3HtV8WS4+hNVQdEd0t2osOJEWKK/qEGX43rhGjXKlkHaKOLRkSKPMoTl8jY1C6oqG5lvsrGDCMJl7jZrn5hyVm4/V/A41GbAPFnPeaEHIj+9kIvDJ0kUWPBgw3VWOkMCYnym/wARZhvIII5MCCpHVTxrgRyCCDYjgQbEeR5fCuzjdKSTBRI2bLexIGbfYG7cW9kcSfrS8s7ZRmM1b4fhktDJaN+1GeB3g6jh/e5XBs71oE2DAlcB4SEYsbXB/pm552BH5ap/S8mbETN1lc/8jUp2faC9KjxKFipOXKbXW4DHvJwdLcQbcRYg2I0msOr7YaRwVK5SAyk3y3vlIb7cTW7r8dxDWYVJKHvha7RJYe6mpMSnhBsXWtpuvb8Lu7O9Lrh8fGXNlcGMnkM1sp/UB86vZWrzHU61V2oSYdVjxCmWMbgwPrFHTfuYee+vaSoDBsOXOP4PLUuFRBmbWI5K5QaVGMJtHwLrftwvg6spH0t8jX3iNoeBQXOIU+ChmPyAqy61mo9Viuw1INurdf5TyUjzUvVSay7U5DKPQ3tHbfmjXeeu+5rf6h6x4vFteYpkAvuSxA7yjgeLMD8I26gjhtQx7tlqanwmop4BPLYA8Dv9LKe0rC1mp1VJSlKELr4vApIjI4zKwsQeh/b+Kgo2aFppC0gRTwkQK00nTOHQoluDWBMhF7qLg2FWLV4Wg71IyR8d9g2voq1xOyNy11ngbwfDFP8AolQfICuSLZS2682HT8GFMh+c8zj6VY1qWrjqmaD0U/bam2z1jrfMeaiWD2a4cf1pJ5x91pMke/l2cIRbeBBre6O1dw2HFoMPFF+BFU/MC5rY0qRKkkm5WMtanSeqmGnbPJCvacpFvHKPKRLMPnW3pQvFW+ntmLtdoXWb3ZvVy8rWnjWzf5iMfeHGoBjNWJUfs8rB+cbgI4HAuDco8Y/uIxA55a9DWrp6T0NDiFVZolkCsGUML2I5/wAeIpeSmZJvGat6LGaqkya67dD/AK4Ua2c6D7LDZ+TjuXFrjiZLce8bWB+yicCTUV2gYXGXtiHHZ78sip6gi4sGIBeFrgGzllJAs3IW0orJWpDG0s2OCUjrZWT9oyLr3zF15m7Fb/1sOf8AUwcvz18yRFWKsCCNxHMVfesmFxGT/wCWGF73zhsqv4ZcylG6ENa9+IqA4PZ7iZZs0kBQk3LTND2Y8ooHbPa1spKDrfhSElFu2Pdayj6TEhxqrDQNBuT7j3UDOGYKGKsFPBrHKfI8KQws7ZVBYngALmrP1g1EkOWKDDmQEAyTviFUyEcFa6MUUEkhUXL5c9joXZnGqj0nK44mGMEQn8bE55/JiE6JXnYTtb8l3+qWCK+x388uA0ueSg+rupL4hWZEEqgHvCTs4r81STKwkk8QCi23kncLc1Z0MMNAqWAY957cLkAWHuqoCjwWtpHCqgBQAALAAWAA4ADkK+7U/HE2Md1ZKsxCesdeV1/DgEpSlSpF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1797050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04" descr="data:image/jpeg;base64,/9j/4AAQSkZJRgABAQAAAQABAAD/2wCEAAkGBhQSEBQUEhMWFRUWFhkYFRgYFxgWFRoeGBoWHBQXHhgaHSogGRkjGxgeHzAgJScpLSwsFh49NjAtNScrMikBCQoKDgwOGA8PGjUkHiQvKSk1NSotLzUyLC8uNTYsKTQ1NSwuLCouLDIsNiwuNC02LSksMDUsLCwsNCwsLCwsNv/AABEIAEIApgMBIgACEQEDEQH/xAAcAAEAAgIDAQAAAAAAAAAAAAAABgcBBQMECAL/xAA9EAACAQICBwQHBwIHAQAAAAABAgMAEQQSBQYHITFBURMiYXEUIzJigZGhQlJygpKxwTNTQ4OEk6Kz8CT/xAAbAQACAwEBAQAAAAAAAAAAAAAABAMFBgIBB//EADIRAAEDAgMECAUFAAAAAAAAAAEAAgMEEQUhURIxQdEGExQiYYGRoSNyscHhFjIzcfD/2gAMAwEAAhEDEQA/ALxpSlCEpSlCEpSsFqEITUe07rJLBfLg5pAODr2ZTx3B8/yWujrNtIw+FJRbyyjcVU2APRn4DyFzVSaf082LlMjix6ZnYeHtE2+FqUmqmR5DMq/w7Aqirs5w2W6kb/K4PmrEl2jYhQz+ihkQAtcTwsBcb/WpY8fs3rv6F2oYfEd0jsZD7IdvVseQ7QDu7+ZA8qpkDlX2+HZeKkeYIpPtj73G5aX9N0xj2XnvcCLj2JI+it2faisMuSeAhSLho5FkI5EMo4EEHn0PMVLtEabhxMYeFw68+oPQjiDXnG1bXQGkp8O/bQuIwNzM5CxH3WJ3E+77XQV3HWPLrEXCVrejkDINpj9lw4ncfXd6+S9EXpeovFr1CuFWbEZoidwVkZS5FrmNGAdk3+0QKhOmdr0zkjDxrEvJmGd/O3sj609JOyP9xWXo8Kqas/Cblqd358lb16ZqoCTXzHMb+lOPLKo+QFbbQ21XFRECa06c791/GzDd8wagFbGTmrWToxVtbdpBOgPMBXVStVoDWOHGRdpC1+TKdzKehHL9q2gNOAgi4Wbex0bi14sRqs0pSvVwlKUoQlKUoQlKUoQsE1V20fX5gxw2HYrbdK43EnminkOpHlVoOtxaodjtmMDb45sTGfGTt0+Kzh93gLVFKxz22abJ6gnip5hJKzaA4eP3VJmlWTpDZTMB3DBN5BsLJ5bu0iP6F8xUT0tqpLh98qvEPvSL6r/ejLIPDMVvVS+kkb4r6DTdIqKXInZPjz3LY6k+iSOI8RJJCeqP2YkJJsDKoDpYWAUMFNt972qe6T1MwMETShZVItvWSeUsTuCGO7drmvly5Te/ypnEYZksGUi4uDyI6gjcw8RVgagbQihXD4lu57Mch+z0Vj93x5UzTVAHw3iypsZwhz71lOdriRe/mOXpouvoLZnNJZnURL96YZn/ACwA2HnIx8UqR6YweE0VCJinb4jesTSnO17b8osFiQc8gXl1qeKBaqP2maX7fHuoPdhHZjpcb3PxY2/KKnlLYI7tGaqsPbLi1WBUOJaMzy8LqPaU0rJiJDJM5ZjzPAdAByA6VJ9VdQ5MQbkAAHvs4zKnuhL2kl8D3Uv3rnujS6q6JbEYlUUbx3t+8cQASOagkEjoDV+aMwKwxrGg7qiw6nqx6kneT1NLUkIfd781ddIMRNMG0lP3cs7cBwA0UE09s5VIGZZZ5SBvUpHISbWUokaKQQ1jYGxXNu4EQKfVWVf8LFHywc5/ZTXoK1MtOyU8bzdwWYpMXq6RpbG7I65/VUXofC4nBSrNGuI4jMvomLAYc1I7P/xtV06Kx4miWRQ6hhezo0bjkQVYAg/Cu3lFAK7jibGLNUFZWyVjg+W19QLLNKUqRJJSlKELj7deo+dZ7UdRVV7QtUnEhlW7Z2OVuJJO/sW6n7h5+xxCXrxcQw4Mw+JH80nNUmJ1i1aPD8EZXRdYyWx4jZ3e69Mhr0JqqNUtpsOGgWKWKTu/aVg45cAbEdeJ3k1sNIbY4gPUwOx5FyEH0uakFTHa5KVdglaJCxsZPjlzt7qxs4rgxmkoolzSyJGOrMFH1NUvj9o2OxJyxnID9mFe9+re37VH8XhZM153VWP96VVf9LtnPwBqI1d/42kp6Po/1YvVytZ587fdXHj9p2Bj4SmQ+4jH6mw+tdWLaxgm3HtV8WS4+hNVQdEd0t2osOJEWKK/qEGX43rhGjXKlkHaKOLRkSKPMoTl8jY1C6oqG5lvsrGDCMJl7jZrn5hyVm4/V/A41GbAPFnPeaEHIj+9kIvDJ0kUWPBgw3VWOkMCYnym/wARZhvIII5MCCpHVTxrgRyCCDYjgQbEeR5fCuzjdKSTBRI2bLexIGbfYG7cW9kcSfrS8s7ZRmM1b4fhktDJaN+1GeB3g6jh/e5XBs71oE2DAlcB4SEYsbXB/pm552BH5ap/S8mbETN1lc/8jUp2faC9KjxKFipOXKbXW4DHvJwdLcQbcRYg2I0msOr7YaRwVK5SAyk3y3vlIb7cTW7r8dxDWYVJKHvha7RJYe6mpMSnhBsXWtpuvb8Lu7O9Lrh8fGXNlcGMnkM1sp/UB86vZWrzHU61V2oSYdVjxCmWMbgwPrFHTfuYee+vaSoDBsOXOP4PLUuFRBmbWI5K5QaVGMJtHwLrftwvg6spH0t8jX3iNoeBQXOIU+ChmPyAqy61mo9Viuw1INurdf5TyUjzUvVSay7U5DKPQ3tHbfmjXeeu+5rf6h6x4vFteYpkAvuSxA7yjgeLMD8I26gjhtQx7tlqanwmop4BPLYA8Dv9LKe0rC1mp1VJSlKELr4vApIjI4zKwsQeh/b+Kgo2aFppC0gRTwkQK00nTOHQoluDWBMhF7qLg2FWLV4Wg71IyR8d9g2voq1xOyNy11ngbwfDFP8AolQfICuSLZS2682HT8GFMh+c8zj6VY1qWrjqmaD0U/bam2z1jrfMeaiWD2a4cf1pJ5x91pMke/l2cIRbeBBre6O1dw2HFoMPFF+BFU/MC5rY0qRKkkm5WMtanSeqmGnbPJCvacpFvHKPKRLMPnW3pQvFW+ntmLtdoXWb3ZvVy8rWnjWzf5iMfeHGoBjNWJUfs8rB+cbgI4HAuDco8Y/uIxA55a9DWrp6T0NDiFVZolkCsGUML2I5/wAeIpeSmZJvGat6LGaqkya67dD/AK4Ua2c6D7LDZ+TjuXFrjiZLce8bWB+yicCTUV2gYXGXtiHHZ78sip6gi4sGIBeFrgGzllJAs3IW0orJWpDG0s2OCUjrZWT9oyLr3zF15m7Fb/1sOf8AUwcvz18yRFWKsCCNxHMVfesmFxGT/wCWGF73zhsqv4ZcylG6ENa9+IqA4PZ7iZZs0kBQk3LTND2Y8ooHbPa1spKDrfhSElFu2Pdayj6TEhxqrDQNBuT7j3UDOGYKGKsFPBrHKfI8KQws7ZVBYngALmrP1g1EkOWKDDmQEAyTviFUyEcFa6MUUEkhUXL5c9joXZnGqj0nK44mGMEQn8bE55/JiE6JXnYTtb8l3+qWCK+x388uA0ueSg+rupL4hWZEEqgHvCTs4r81STKwkk8QCi23kncLc1Z0MMNAqWAY957cLkAWHuqoCjwWtpHCqgBQAALAAWAA4ADkK+7U/HE2Md1ZKsxCesdeV1/DgEpSlSpF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1949450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6" descr="data:image/jpeg;base64,/9j/4AAQSkZJRgABAQAAAQABAAD/2wCEAAkGBhQSEBQUEhMWFRUWFhkYFRgYFxgWFRoeGBoWHBQXHhgaHSogGRkjGxgeHzAgJScpLSwsFh49NjAtNScrMikBCQoKDgwOGA8PGjUkHiQvKSk1NSotLzUyLC8uNTYsKTQ1NSwuLCouLDIsNiwuNC02LSksMDUsLCwsNCwsLCwsNv/AABEIAEIApgMBIgACEQEDEQH/xAAcAAEAAgIDAQAAAAAAAAAAAAAABgcBBQMECAL/xAA9EAACAQICBwQHBwIHAQAAAAABAgMAEQQSBQYHITFBURMiYXEUIzJigZGhQlJygpKxwTNTQ4OEk6Kz8CT/xAAbAQACAwEBAQAAAAAAAAAAAAAABAMFBgIBB//EADIRAAEDAgMECAUFAAAAAAAAAAEAAgMEEQUhURIxQdEGExQiYYGRoSNyscHhFjIzcfD/2gAMAwEAAhEDEQA/ALxpSlCEpSlCEpSsFqEITUe07rJLBfLg5pAODr2ZTx3B8/yWujrNtIw+FJRbyyjcVU2APRn4DyFzVSaf082LlMjix6ZnYeHtE2+FqUmqmR5DMq/w7Aqirs5w2W6kb/K4PmrEl2jYhQz+ihkQAtcTwsBcb/WpY8fs3rv6F2oYfEd0jsZD7IdvVseQ7QDu7+ZA8qpkDlX2+HZeKkeYIpPtj73G5aX9N0xj2XnvcCLj2JI+it2faisMuSeAhSLho5FkI5EMo4EEHn0PMVLtEabhxMYeFw68+oPQjiDXnG1bXQGkp8O/bQuIwNzM5CxH3WJ3E+77XQV3HWPLrEXCVrejkDINpj9lw4ncfXd6+S9EXpeovFr1CuFWbEZoidwVkZS5FrmNGAdk3+0QKhOmdr0zkjDxrEvJmGd/O3sj609JOyP9xWXo8Kqas/Cblqd358lb16ZqoCTXzHMb+lOPLKo+QFbbQ21XFRECa06c791/GzDd8wagFbGTmrWToxVtbdpBOgPMBXVStVoDWOHGRdpC1+TKdzKehHL9q2gNOAgi4Wbex0bi14sRqs0pSvVwlKUoQlKUoQlKUoQsE1V20fX5gxw2HYrbdK43EnminkOpHlVoOtxaodjtmMDb45sTGfGTt0+Kzh93gLVFKxz22abJ6gnip5hJKzaA4eP3VJmlWTpDZTMB3DBN5BsLJ5bu0iP6F8xUT0tqpLh98qvEPvSL6r/ejLIPDMVvVS+kkb4r6DTdIqKXInZPjz3LY6k+iSOI8RJJCeqP2YkJJsDKoDpYWAUMFNt972qe6T1MwMETShZVItvWSeUsTuCGO7drmvly5Te/ypnEYZksGUi4uDyI6gjcw8RVgagbQihXD4lu57Mch+z0Vj93x5UzTVAHw3iypsZwhz71lOdriRe/mOXpouvoLZnNJZnURL96YZn/ACwA2HnIx8UqR6YweE0VCJinb4jesTSnO17b8osFiQc8gXl1qeKBaqP2maX7fHuoPdhHZjpcb3PxY2/KKnlLYI7tGaqsPbLi1WBUOJaMzy8LqPaU0rJiJDJM5ZjzPAdAByA6VJ9VdQ5MQbkAAHvs4zKnuhL2kl8D3Uv3rnujS6q6JbEYlUUbx3t+8cQASOagkEjoDV+aMwKwxrGg7qiw6nqx6kneT1NLUkIfd781ddIMRNMG0lP3cs7cBwA0UE09s5VIGZZZ5SBvUpHISbWUokaKQQ1jYGxXNu4EQKfVWVf8LFHywc5/ZTXoK1MtOyU8bzdwWYpMXq6RpbG7I65/VUXofC4nBSrNGuI4jMvomLAYc1I7P/xtV06Kx4miWRQ6hhezo0bjkQVYAg/Cu3lFAK7jibGLNUFZWyVjg+W19QLLNKUqRJJSlKELj7deo+dZ7UdRVV7QtUnEhlW7Z2OVuJJO/sW6n7h5+xxCXrxcQw4Mw+JH80nNUmJ1i1aPD8EZXRdYyWx4jZ3e69Mhr0JqqNUtpsOGgWKWKTu/aVg45cAbEdeJ3k1sNIbY4gPUwOx5FyEH0uakFTHa5KVdglaJCxsZPjlzt7qxs4rgxmkoolzSyJGOrMFH1NUvj9o2OxJyxnID9mFe9+re37VH8XhZM153VWP96VVf9LtnPwBqI1d/42kp6Po/1YvVytZ587fdXHj9p2Bj4SmQ+4jH6mw+tdWLaxgm3HtV8WS4+hNVQdEd0t2osOJEWKK/qEGX43rhGjXKlkHaKOLRkSKPMoTl8jY1C6oqG5lvsrGDCMJl7jZrn5hyVm4/V/A41GbAPFnPeaEHIj+9kIvDJ0kUWPBgw3VWOkMCYnym/wARZhvIII5MCCpHVTxrgRyCCDYjgQbEeR5fCuzjdKSTBRI2bLexIGbfYG7cW9kcSfrS8s7ZRmM1b4fhktDJaN+1GeB3g6jh/e5XBs71oE2DAlcB4SEYsbXB/pm552BH5ap/S8mbETN1lc/8jUp2faC9KjxKFipOXKbXW4DHvJwdLcQbcRYg2I0msOr7YaRwVK5SAyk3y3vlIb7cTW7r8dxDWYVJKHvha7RJYe6mpMSnhBsXWtpuvb8Lu7O9Lrh8fGXNlcGMnkM1sp/UB86vZWrzHU61V2oSYdVjxCmWMbgwPrFHTfuYee+vaSoDBsOXOP4PLUuFRBmbWI5K5QaVGMJtHwLrftwvg6spH0t8jX3iNoeBQXOIU+ChmPyAqy61mo9Viuw1INurdf5TyUjzUvVSay7U5DKPQ3tHbfmjXeeu+5rf6h6x4vFteYpkAvuSxA7yjgeLMD8I26gjhtQx7tlqanwmop4BPLYA8Dv9LKe0rC1mp1VJSlKELr4vApIjI4zKwsQeh/b+Kgo2aFppC0gRTwkQK00nTOHQoluDWBMhF7qLg2FWLV4Wg71IyR8d9g2voq1xOyNy11ngbwfDFP8AolQfICuSLZS2682HT8GFMh+c8zj6VY1qWrjqmaD0U/bam2z1jrfMeaiWD2a4cf1pJ5x91pMke/l2cIRbeBBre6O1dw2HFoMPFF+BFU/MC5rY0qRKkkm5WMtanSeqmGnbPJCvacpFvHKPKRLMPnW3pQvFW+ntmLtdoXWb3ZvVy8rWnjWzf5iMfeHGoBjNWJUfs8rB+cbgI4HAuDco8Y/uIxA55a9DWrp6T0NDiFVZolkCsGUML2I5/wAeIpeSmZJvGat6LGaqkya67dD/AK4Ua2c6D7LDZ+TjuXFrjiZLce8bWB+yicCTUV2gYXGXtiHHZ78sip6gi4sGIBeFrgGzllJAs3IW0orJWpDG0s2OCUjrZWT9oyLr3zF15m7Fb/1sOf8AUwcvz18yRFWKsCCNxHMVfesmFxGT/wCWGF73zhsqv4ZcylG6ENa9+IqA4PZ7iZZs0kBQk3LTND2Y8ooHbPa1spKDrfhSElFu2Pdayj6TEhxqrDQNBuT7j3UDOGYKGKsFPBrHKfI8KQws7ZVBYngALmrP1g1EkOWKDDmQEAyTviFUyEcFa6MUUEkhUXL5c9joXZnGqj0nK44mGMEQn8bE55/JiE6JXnYTtb8l3+qWCK+x388uA0ueSg+rupL4hWZEEqgHvCTs4r81STKwkk8QCi23kncLc1Z0MMNAqWAY957cLkAWHuqoCjwWtpHCqgBQAALAAWAA4ADkK+7U/HE2Md1ZKsxCesdeV1/DgEpSlSpF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2101850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16" descr="data:image/jpeg;base64,/9j/4AAQSkZJRgABAQAAAQABAAD/2wCEAAkGBhQSEBQUEhMWFRUWFhkYFRgYFxgWFRoeGBoWHBQXHhgaHSogGRkjGxgeHzAgJScpLSwsFh49NjAtNScrMikBCQoKDgwOGA8PGjUkHiQvKSk1NSotLzUyLC8uNTYsKTQ1NSwuLCouLDIsNiwuNC02LSksMDUsLCwsNCwsLCwsNv/AABEIAEIApgMBIgACEQEDEQH/xAAcAAEAAgIDAQAAAAAAAAAAAAAABgcBBQMECAL/xAA9EAACAQICBwQHBwIHAQAAAAABAgMAEQQSBQYHITFBURMiYXEUIzJigZGhQlJygpKxwTNTQ4OEk6Kz8CT/xAAbAQACAwEBAQAAAAAAAAAAAAAABAMFBgIBB//EADIRAAEDAgMECAUFAAAAAAAAAAEAAgMEEQUhURIxQdEGExQiYYGRoSNyscHhFjIzcfD/2gAMAwEAAhEDEQA/ALxpSlCEpSlCEpSsFqEITUe07rJLBfLg5pAODr2ZTx3B8/yWujrNtIw+FJRbyyjcVU2APRn4DyFzVSaf082LlMjix6ZnYeHtE2+FqUmqmR5DMq/w7Aqirs5w2W6kb/K4PmrEl2jYhQz+ihkQAtcTwsBcb/WpY8fs3rv6F2oYfEd0jsZD7IdvVseQ7QDu7+ZA8qpkDlX2+HZeKkeYIpPtj73G5aX9N0xj2XnvcCLj2JI+it2faisMuSeAhSLho5FkI5EMo4EEHn0PMVLtEabhxMYeFw68+oPQjiDXnG1bXQGkp8O/bQuIwNzM5CxH3WJ3E+77XQV3HWPLrEXCVrejkDINpj9lw4ncfXd6+S9EXpeovFr1CuFWbEZoidwVkZS5FrmNGAdk3+0QKhOmdr0zkjDxrEvJmGd/O3sj609JOyP9xWXo8Kqas/Cblqd358lb16ZqoCTXzHMb+lOPLKo+QFbbQ21XFRECa06c791/GzDd8wagFbGTmrWToxVtbdpBOgPMBXVStVoDWOHGRdpC1+TKdzKehHL9q2gNOAgi4Wbex0bi14sRqs0pSvVwlKUoQlKUoQlKUoQsE1V20fX5gxw2HYrbdK43EnminkOpHlVoOtxaodjtmMDb45sTGfGTt0+Kzh93gLVFKxz22abJ6gnip5hJKzaA4eP3VJmlWTpDZTMB3DBN5BsLJ5bu0iP6F8xUT0tqpLh98qvEPvSL6r/ejLIPDMVvVS+kkb4r6DTdIqKXInZPjz3LY6k+iSOI8RJJCeqP2YkJJsDKoDpYWAUMFNt972qe6T1MwMETShZVItvWSeUsTuCGO7drmvly5Te/ypnEYZksGUi4uDyI6gjcw8RVgagbQihXD4lu57Mch+z0Vj93x5UzTVAHw3iypsZwhz71lOdriRe/mOXpouvoLZnNJZnURL96YZn/ACwA2HnIx8UqR6YweE0VCJinb4jesTSnO17b8osFiQc8gXl1qeKBaqP2maX7fHuoPdhHZjpcb3PxY2/KKnlLYI7tGaqsPbLi1WBUOJaMzy8LqPaU0rJiJDJM5ZjzPAdAByA6VJ9VdQ5MQbkAAHvs4zKnuhL2kl8D3Uv3rnujS6q6JbEYlUUbx3t+8cQASOagkEjoDV+aMwKwxrGg7qiw6nqx6kneT1NLUkIfd781ddIMRNMG0lP3cs7cBwA0UE09s5VIGZZZ5SBvUpHISbWUokaKQQ1jYGxXNu4EQKfVWVf8LFHywc5/ZTXoK1MtOyU8bzdwWYpMXq6RpbG7I65/VUXofC4nBSrNGuI4jMvomLAYc1I7P/xtV06Kx4miWRQ6hhezo0bjkQVYAg/Cu3lFAK7jibGLNUFZWyVjg+W19QLLNKUqRJJSlKELj7deo+dZ7UdRVV7QtUnEhlW7Z2OVuJJO/sW6n7h5+xxCXrxcQw4Mw+JH80nNUmJ1i1aPD8EZXRdYyWx4jZ3e69Mhr0JqqNUtpsOGgWKWKTu/aVg45cAbEdeJ3k1sNIbY4gPUwOx5FyEH0uakFTHa5KVdglaJCxsZPjlzt7qxs4rgxmkoolzSyJGOrMFH1NUvj9o2OxJyxnID9mFe9+re37VH8XhZM153VWP96VVf9LtnPwBqI1d/42kp6Po/1YvVytZ587fdXHj9p2Bj4SmQ+4jH6mw+tdWLaxgm3HtV8WS4+hNVQdEd0t2osOJEWKK/qEGX43rhGjXKlkHaKOLRkSKPMoTl8jY1C6oqG5lvsrGDCMJl7jZrn5hyVm4/V/A41GbAPFnPeaEHIj+9kIvDJ0kUWPBgw3VWOkMCYnym/wARZhvIII5MCCpHVTxrgRyCCDYjgQbEeR5fCuzjdKSTBRI2bLexIGbfYG7cW9kcSfrS8s7ZRmM1b4fhktDJaN+1GeB3g6jh/e5XBs71oE2DAlcB4SEYsbXB/pm552BH5ap/S8mbETN1lc/8jUp2faC9KjxKFipOXKbXW4DHvJwdLcQbcRYg2I0msOr7YaRwVK5SAyk3y3vlIb7cTW7r8dxDWYVJKHvha7RJYe6mpMSnhBsXWtpuvb8Lu7O9Lrh8fGXNlcGMnkM1sp/UB86vZWrzHU61V2oSYdVjxCmWMbgwPrFHTfuYee+vaSoDBsOXOP4PLUuFRBmbWI5K5QaVGMJtHwLrftwvg6spH0t8jX3iNoeBQXOIU+ChmPyAqy61mo9Viuw1INurdf5TyUjzUvVSay7U5DKPQ3tHbfmjXeeu+5rf6h6x4vFteYpkAvuSxA7yjgeLMD8I26gjhtQx7tlqanwmop4BPLYA8Dv9LKe0rC1mp1VJSlKELr4vApIjI4zKwsQeh/b+Kgo2aFppC0gRTwkQK00nTOHQoluDWBMhF7qLg2FWLV4Wg71IyR8d9g2voq1xOyNy11ngbwfDFP8AolQfICuSLZS2682HT8GFMh+c8zj6VY1qWrjqmaD0U/bam2z1jrfMeaiWD2a4cf1pJ5x91pMke/l2cIRbeBBre6O1dw2HFoMPFF+BFU/MC5rY0qRKkkm5WMtanSeqmGnbPJCvacpFvHKPKRLMPnW3pQvFW+ntmLtdoXWb3ZvVy8rWnjWzf5iMfeHGoBjNWJUfs8rB+cbgI4HAuDco8Y/uIxA55a9DWrp6T0NDiFVZolkCsGUML2I5/wAeIpeSmZJvGat6LGaqkya67dD/AK4Ua2c6D7LDZ+TjuXFrjiZLce8bWB+yicCTUV2gYXGXtiHHZ78sip6gi4sGIBeFrgGzllJAs3IW0orJWpDG0s2OCUjrZWT9oyLr3zF15m7Fb/1sOf8AUwcvz18yRFWKsCCNxHMVfesmFxGT/wCWGF73zhsqv4ZcylG6ENa9+IqA4PZ7iZZs0kBQk3LTND2Y8ooHbPa1spKDrfhSElFu2Pdayj6TEhxqrDQNBuT7j3UDOGYKGKsFPBrHKfI8KQws7ZVBYngALmrP1g1EkOWKDDmQEAyTviFUyEcFa6MUUEkhUXL5c9joXZnGqj0nK44mGMEQn8bE55/JiE6JXnYTtb8l3+qWCK+x388uA0ueSg+rupL4hWZEEqgHvCTs4r81STKwkk8QCi23kncLc1Z0MMNAqWAY957cLkAWHuqoCjwWtpHCqgBQAALAAWAA4ADkK+7U/HE2Md1ZKsxCesdeV1/DgEpSlSpF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2254250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18" descr="data:image/jpeg;base64,/9j/4AAQSkZJRgABAQAAAQABAAD/2wCEAAkGBhQSEBQUEhMWFRUWFhkYFRgYFxgWFRoeGBoWHBQXHhgaHSogGRkjGxgeHzAgJScpLSwsFh49NjAtNScrMikBCQoKDgwOGA8PGjUkHiQvKSk1NSotLzUyLC8uNTYsKTQ1NSwuLCouLDIsNiwuNC02LSksMDUsLCwsNCwsLCwsNv/AABEIAEIApgMBIgACEQEDEQH/xAAcAAEAAgIDAQAAAAAAAAAAAAAABgcBBQMECAL/xAA9EAACAQICBwQHBwIHAQAAAAABAgMAEQQSBQYHITFBURMiYXEUIzJigZGhQlJygpKxwTNTQ4OEk6Kz8CT/xAAbAQACAwEBAQAAAAAAAAAAAAAABAMFBgIBB//EADIRAAEDAgMECAUFAAAAAAAAAAEAAgMEEQUhURIxQdEGExQiYYGRoSNyscHhFjIzcfD/2gAMAwEAAhEDEQA/ALxpSlCEpSlCEpSsFqEITUe07rJLBfLg5pAODr2ZTx3B8/yWujrNtIw+FJRbyyjcVU2APRn4DyFzVSaf082LlMjix6ZnYeHtE2+FqUmqmR5DMq/w7Aqirs5w2W6kb/K4PmrEl2jYhQz+ihkQAtcTwsBcb/WpY8fs3rv6F2oYfEd0jsZD7IdvVseQ7QDu7+ZA8qpkDlX2+HZeKkeYIpPtj73G5aX9N0xj2XnvcCLj2JI+it2faisMuSeAhSLho5FkI5EMo4EEHn0PMVLtEabhxMYeFw68+oPQjiDXnG1bXQGkp8O/bQuIwNzM5CxH3WJ3E+77XQV3HWPLrEXCVrejkDINpj9lw4ncfXd6+S9EXpeovFr1CuFWbEZoidwVkZS5FrmNGAdk3+0QKhOmdr0zkjDxrEvJmGd/O3sj609JOyP9xWXo8Kqas/Cblqd358lb16ZqoCTXzHMb+lOPLKo+QFbbQ21XFRECa06c791/GzDd8wagFbGTmrWToxVtbdpBOgPMBXVStVoDWOHGRdpC1+TKdzKehHL9q2gNOAgi4Wbex0bi14sRqs0pSvVwlKUoQlKUoQlKUoQsE1V20fX5gxw2HYrbdK43EnminkOpHlVoOtxaodjtmMDb45sTGfGTt0+Kzh93gLVFKxz22abJ6gnip5hJKzaA4eP3VJmlWTpDZTMB3DBN5BsLJ5bu0iP6F8xUT0tqpLh98qvEPvSL6r/ejLIPDMVvVS+kkb4r6DTdIqKXInZPjz3LY6k+iSOI8RJJCeqP2YkJJsDKoDpYWAUMFNt972qe6T1MwMETShZVItvWSeUsTuCGO7drmvly5Te/ypnEYZksGUi4uDyI6gjcw8RVgagbQihXD4lu57Mch+z0Vj93x5UzTVAHw3iypsZwhz71lOdriRe/mOXpouvoLZnNJZnURL96YZn/ACwA2HnIx8UqR6YweE0VCJinb4jesTSnO17b8osFiQc8gXl1qeKBaqP2maX7fHuoPdhHZjpcb3PxY2/KKnlLYI7tGaqsPbLi1WBUOJaMzy8LqPaU0rJiJDJM5ZjzPAdAByA6VJ9VdQ5MQbkAAHvs4zKnuhL2kl8D3Uv3rnujS6q6JbEYlUUbx3t+8cQASOagkEjoDV+aMwKwxrGg7qiw6nqx6kneT1NLUkIfd781ddIMRNMG0lP3cs7cBwA0UE09s5VIGZZZ5SBvUpHISbWUokaKQQ1jYGxXNu4EQKfVWVf8LFHywc5/ZTXoK1MtOyU8bzdwWYpMXq6RpbG7I65/VUXofC4nBSrNGuI4jMvomLAYc1I7P/xtV06Kx4miWRQ6hhezo0bjkQVYAg/Cu3lFAK7jibGLNUFZWyVjg+W19QLLNKUqRJJSlKELj7deo+dZ7UdRVV7QtUnEhlW7Z2OVuJJO/sW6n7h5+xxCXrxcQw4Mw+JH80nNUmJ1i1aPD8EZXRdYyWx4jZ3e69Mhr0JqqNUtpsOGgWKWKTu/aVg45cAbEdeJ3k1sNIbY4gPUwOx5FyEH0uakFTHa5KVdglaJCxsZPjlzt7qxs4rgxmkoolzSyJGOrMFH1NUvj9o2OxJyxnID9mFe9+re37VH8XhZM153VWP96VVf9LtnPwBqI1d/42kp6Po/1YvVytZ587fdXHj9p2Bj4SmQ+4jH6mw+tdWLaxgm3HtV8WS4+hNVQdEd0t2osOJEWKK/qEGX43rhGjXKlkHaKOLRkSKPMoTl8jY1C6oqG5lvsrGDCMJl7jZrn5hyVm4/V/A41GbAPFnPeaEHIj+9kIvDJ0kUWPBgw3VWOkMCYnym/wARZhvIII5MCCpHVTxrgRyCCDYjgQbEeR5fCuzjdKSTBRI2bLexIGbfYG7cW9kcSfrS8s7ZRmM1b4fhktDJaN+1GeB3g6jh/e5XBs71oE2DAlcB4SEYsbXB/pm552BH5ap/S8mbETN1lc/8jUp2faC9KjxKFipOXKbXW4DHvJwdLcQbcRYg2I0msOr7YaRwVK5SAyk3y3vlIb7cTW7r8dxDWYVJKHvha7RJYe6mpMSnhBsXWtpuvb8Lu7O9Lrh8fGXNlcGMnkM1sp/UB86vZWrzHU61V2oSYdVjxCmWMbgwPrFHTfuYee+vaSoDBsOXOP4PLUuFRBmbWI5K5QaVGMJtHwLrftwvg6spH0t8jX3iNoeBQXOIU+ChmPyAqy61mo9Viuw1INurdf5TyUjzUvVSay7U5DKPQ3tHbfmjXeeu+5rf6h6x4vFteYpkAvuSxA7yjgeLMD8I26gjhtQx7tlqanwmop4BPLYA8Dv9LKe0rC1mp1VJSlKELr4vApIjI4zKwsQeh/b+Kgo2aFppC0gRTwkQK00nTOHQoluDWBMhF7qLg2FWLV4Wg71IyR8d9g2voq1xOyNy11ngbwfDFP8AolQfICuSLZS2682HT8GFMh+c8zj6VY1qWrjqmaD0U/bam2z1jrfMeaiWD2a4cf1pJ5x91pMke/l2cIRbeBBre6O1dw2HFoMPFF+BFU/MC5rY0qRKkkm5WMtanSeqmGnbPJCvacpFvHKPKRLMPnW3pQvFW+ntmLtdoXWb3ZvVy8rWnjWzf5iMfeHGoBjNWJUfs8rB+cbgI4HAuDco8Y/uIxA55a9DWrp6T0NDiFVZolkCsGUML2I5/wAeIpeSmZJvGat6LGaqkya67dD/AK4Ua2c6D7LDZ+TjuXFrjiZLce8bWB+yicCTUV2gYXGXtiHHZ78sip6gi4sGIBeFrgGzllJAs3IW0orJWpDG0s2OCUjrZWT9oyLr3zF15m7Fb/1sOf8AUwcvz18yRFWKsCCNxHMVfesmFxGT/wCWGF73zhsqv4ZcylG6ENa9+IqA4PZ7iZZs0kBQk3LTND2Y8ooHbPa1spKDrfhSElFu2Pdayj6TEhxqrDQNBuT7j3UDOGYKGKsFPBrHKfI8KQws7ZVBYngALmrP1g1EkOWKDDmQEAyTviFUyEcFa6MUUEkhUXL5c9joXZnGqj0nK44mGMEQn8bE55/JiE6JXnYTtb8l3+qWCK+x388uA0ueSg+rupL4hWZEEqgHvCTs4r81STKwkk8QCi23kncLc1Z0MMNAqWAY957cLkAWHuqoCjwWtpHCqgBQAALAAWAA4ADkK+7U/HE2Md1ZKsxCesdeV1/DgEpSlSpF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2406650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20" descr="data:image/jpeg;base64,/9j/4AAQSkZJRgABAQAAAQABAAD/2wCEAAkGBhQSEBQUEhMWFRUWFhkYFRgYFxgWFRoeGBoWHBQXHhgaHSogGRkjGxgeHzAgJScpLSwsFh49NjAtNScrMikBCQoKDgwOGA8PGjUkHiQvKSk1NSotLzUyLC8uNTYsKTQ1NSwuLCouLDIsNiwuNC02LSksMDUsLCwsNCwsLCwsNv/AABEIAEIApgMBIgACEQEDEQH/xAAcAAEAAgIDAQAAAAAAAAAAAAAABgcBBQMECAL/xAA9EAACAQICBwQHBwIHAQAAAAABAgMAEQQSBQYHITFBURMiYXEUIzJigZGhQlJygpKxwTNTQ4OEk6Kz8CT/xAAbAQACAwEBAQAAAAAAAAAAAAAABAMFBgIBB//EADIRAAEDAgMECAUFAAAAAAAAAAEAAgMEEQUhURIxQdEGExQiYYGRoSNyscHhFjIzcfD/2gAMAwEAAhEDEQA/ALxpSlCEpSlCEpSsFqEITUe07rJLBfLg5pAODr2ZTx3B8/yWujrNtIw+FJRbyyjcVU2APRn4DyFzVSaf082LlMjix6ZnYeHtE2+FqUmqmR5DMq/w7Aqirs5w2W6kb/K4PmrEl2jYhQz+ihkQAtcTwsBcb/WpY8fs3rv6F2oYfEd0jsZD7IdvVseQ7QDu7+ZA8qpkDlX2+HZeKkeYIpPtj73G5aX9N0xj2XnvcCLj2JI+it2faisMuSeAhSLho5FkI5EMo4EEHn0PMVLtEabhxMYeFw68+oPQjiDXnG1bXQGkp8O/bQuIwNzM5CxH3WJ3E+77XQV3HWPLrEXCVrejkDINpj9lw4ncfXd6+S9EXpeovFr1CuFWbEZoidwVkZS5FrmNGAdk3+0QKhOmdr0zkjDxrEvJmGd/O3sj609JOyP9xWXo8Kqas/Cblqd358lb16ZqoCTXzHMb+lOPLKo+QFbbQ21XFRECa06c791/GzDd8wagFbGTmrWToxVtbdpBOgPMBXVStVoDWOHGRdpC1+TKdzKehHL9q2gNOAgi4Wbex0bi14sRqs0pSvVwlKUoQlKUoQlKUoQsE1V20fX5gxw2HYrbdK43EnminkOpHlVoOtxaodjtmMDb45sTGfGTt0+Kzh93gLVFKxz22abJ6gnip5hJKzaA4eP3VJmlWTpDZTMB3DBN5BsLJ5bu0iP6F8xUT0tqpLh98qvEPvSL6r/ejLIPDMVvVS+kkb4r6DTdIqKXInZPjz3LY6k+iSOI8RJJCeqP2YkJJsDKoDpYWAUMFNt972qe6T1MwMETShZVItvWSeUsTuCGO7drmvly5Te/ypnEYZksGUi4uDyI6gjcw8RVgagbQihXD4lu57Mch+z0Vj93x5UzTVAHw3iypsZwhz71lOdriRe/mOXpouvoLZnNJZnURL96YZn/ACwA2HnIx8UqR6YweE0VCJinb4jesTSnO17b8osFiQc8gXl1qeKBaqP2maX7fHuoPdhHZjpcb3PxY2/KKnlLYI7tGaqsPbLi1WBUOJaMzy8LqPaU0rJiJDJM5ZjzPAdAByA6VJ9VdQ5MQbkAAHvs4zKnuhL2kl8D3Uv3rnujS6q6JbEYlUUbx3t+8cQASOagkEjoDV+aMwKwxrGg7qiw6nqx6kneT1NLUkIfd781ddIMRNMG0lP3cs7cBwA0UE09s5VIGZZZ5SBvUpHISbWUokaKQQ1jYGxXNu4EQKfVWVf8LFHywc5/ZTXoK1MtOyU8bzdwWYpMXq6RpbG7I65/VUXofC4nBSrNGuI4jMvomLAYc1I7P/xtV06Kx4miWRQ6hhezo0bjkQVYAg/Cu3lFAK7jibGLNUFZWyVjg+W19QLLNKUqRJJSlKELj7deo+dZ7UdRVV7QtUnEhlW7Z2OVuJJO/sW6n7h5+xxCXrxcQw4Mw+JH80nNUmJ1i1aPD8EZXRdYyWx4jZ3e69Mhr0JqqNUtpsOGgWKWKTu/aVg45cAbEdeJ3k1sNIbY4gPUwOx5FyEH0uakFTHa5KVdglaJCxsZPjlzt7qxs4rgxmkoolzSyJGOrMFH1NUvj9o2OxJyxnID9mFe9+re37VH8XhZM153VWP96VVf9LtnPwBqI1d/42kp6Po/1YvVytZ587fdXHj9p2Bj4SmQ+4jH6mw+tdWLaxgm3HtV8WS4+hNVQdEd0t2osOJEWKK/qEGX43rhGjXKlkHaKOLRkSKPMoTl8jY1C6oqG5lvsrGDCMJl7jZrn5hyVm4/V/A41GbAPFnPeaEHIj+9kIvDJ0kUWPBgw3VWOkMCYnym/wARZhvIII5MCCpHVTxrgRyCCDYjgQbEeR5fCuzjdKSTBRI2bLexIGbfYG7cW9kcSfrS8s7ZRmM1b4fhktDJaN+1GeB3g6jh/e5XBs71oE2DAlcB4SEYsbXB/pm552BH5ap/S8mbETN1lc/8jUp2faC9KjxKFipOXKbXW4DHvJwdLcQbcRYg2I0msOr7YaRwVK5SAyk3y3vlIb7cTW7r8dxDWYVJKHvha7RJYe6mpMSnhBsXWtpuvb8Lu7O9Lrh8fGXNlcGMnkM1sp/UB86vZWrzHU61V2oSYdVjxCmWMbgwPrFHTfuYee+vaSoDBsOXOP4PLUuFRBmbWI5K5QaVGMJtHwLrftwvg6spH0t8jX3iNoeBQXOIU+ChmPyAqy61mo9Viuw1INurdf5TyUjzUvVSay7U5DKPQ3tHbfmjXeeu+5rf6h6x4vFteYpkAvuSxA7yjgeLMD8I26gjhtQx7tlqanwmop4BPLYA8Dv9LKe0rC1mp1VJSlKELr4vApIjI4zKwsQeh/b+Kgo2aFppC0gRTwkQK00nTOHQoluDWBMhF7qLg2FWLV4Wg71IyR8d9g2voq1xOyNy11ngbwfDFP8AolQfICuSLZS2682HT8GFMh+c8zj6VY1qWrjqmaD0U/bam2z1jrfMeaiWD2a4cf1pJ5x91pMke/l2cIRbeBBre6O1dw2HFoMPFF+BFU/MC5rY0qRKkkm5WMtanSeqmGnbPJCvacpFvHKPKRLMPnW3pQvFW+ntmLtdoXWb3ZvVy8rWnjWzf5iMfeHGoBjNWJUfs8rB+cbgI4HAuDco8Y/uIxA55a9DWrp6T0NDiFVZolkCsGUML2I5/wAeIpeSmZJvGat6LGaqkya67dD/AK4Ua2c6D7LDZ+TjuXFrjiZLce8bWB+yicCTUV2gYXGXtiHHZ78sip6gi4sGIBeFrgGzllJAs3IW0orJWpDG0s2OCUjrZWT9oyLr3zF15m7Fb/1sOf8AUwcvz18yRFWKsCCNxHMVfesmFxGT/wCWGF73zhsqv4ZcylG6ENa9+IqA4PZ7iZZs0kBQk3LTND2Y8ooHbPa1spKDrfhSElFu2Pdayj6TEhxqrDQNBuT7j3UDOGYKGKsFPBrHKfI8KQws7ZVBYngALmrP1g1EkOWKDDmQEAyTviFUyEcFa6MUUEkhUXL5c9joXZnGqj0nK44mGMEQn8bE55/JiE6JXnYTtb8l3+qWCK+x388uA0ueSg+rupL4hWZEEqgHvCTs4r81STKwkk8QCi23kncLc1Z0MMNAqWAY957cLkAWHuqoCjwWtpHCqgBQAALAAWAA4ADkK+7U/HE2Md1ZKsxCesdeV1/DgEpSlSpF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2559050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541337"/>
            <a:ext cx="36131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59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smtClean="0"/>
              <a:t>veryone is Safe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/>
            </a:pPr>
            <a:r>
              <a:rPr lang="en-US" smtClean="0"/>
              <a:t>Hands by your side in the hallway.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mtClean="0"/>
              <a:t>Be kind to others and yourself.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mtClean="0"/>
              <a:t>Stay seated on the bus.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mtClean="0"/>
              <a:t>Stay safe on the playground.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6" name="Picture 5" descr="C:\Users\im1111243\AppData\Local\Microsoft\Windows\Temporary Internet Files\Content.IE5\4VT1XAJ6\MP9004393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293"/>
            <a:ext cx="7696200" cy="30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8391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indness Counts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mtClean="0"/>
              <a:t>Share with others.</a:t>
            </a:r>
          </a:p>
          <a:p>
            <a:pPr marL="457200" indent="-457200"/>
            <a:r>
              <a:rPr lang="en-US" smtClean="0"/>
              <a:t>Respect the teacher.</a:t>
            </a:r>
            <a:endParaRPr lang="en-US" dirty="0"/>
          </a:p>
        </p:txBody>
      </p:sp>
      <p:pic>
        <p:nvPicPr>
          <p:cNvPr id="6" name="Picture 2" descr="C:\Users\ev1008889.SWARTZCREEK\AppData\Local\Microsoft\Windows\Temporary Internet Files\Content.IE5\RH7MU01G\MP9004485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9267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smtClean="0">
                <a:solidFill>
                  <a:srgbClr val="FF0000"/>
                </a:solidFill>
              </a:rPr>
              <a:t>C</a:t>
            </a:r>
            <a:r>
              <a:rPr lang="en-US" sz="600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ommit to learning</a:t>
            </a:r>
            <a:endParaRPr lang="en-US" sz="6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7350" lvl="3" indent="-285750"/>
            <a:r>
              <a:rPr lang="en-US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Be good others.					Do all your work.					Be kind.										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4" descr="C:\Users\aw1212164.SWARTZCREEK\AppData\Local\Microsoft\Windows\Temporary Internet Files\Content.IE5\D0GEW4XE\MC9003871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7753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smtClean="0">
                <a:solidFill>
                  <a:srgbClr val="FF0000"/>
                </a:solidFill>
              </a:rPr>
              <a:t>R</a:t>
            </a:r>
            <a:r>
              <a:rPr lang="en-US" smtClean="0"/>
              <a:t>espect </a:t>
            </a:r>
            <a:r>
              <a:rPr lang="en-US" sz="6600" smtClean="0"/>
              <a:t>O</a:t>
            </a:r>
            <a:r>
              <a:rPr lang="en-US" smtClean="0"/>
              <a:t>thers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mtClean="0"/>
              <a:t>Help each other</a:t>
            </a:r>
          </a:p>
          <a:p>
            <a:pPr marL="342900" indent="-342900"/>
            <a:endParaRPr lang="en-US" smtClean="0"/>
          </a:p>
          <a:p>
            <a:pPr marL="342900" indent="-342900"/>
            <a:r>
              <a:rPr lang="en-US" smtClean="0"/>
              <a:t>Listen to an adult</a:t>
            </a:r>
          </a:p>
          <a:p>
            <a:pPr marL="342900" indent="-342900"/>
            <a:endParaRPr lang="en-US" smtClean="0"/>
          </a:p>
          <a:p>
            <a:pPr marL="342900" indent="-342900"/>
            <a:r>
              <a:rPr lang="en-US" smtClean="0"/>
              <a:t>Follow all rules</a:t>
            </a:r>
          </a:p>
          <a:p>
            <a:pPr marL="342900" indent="-342900"/>
            <a:endParaRPr lang="en-US" dirty="0" smtClean="0"/>
          </a:p>
        </p:txBody>
      </p:sp>
      <p:pic>
        <p:nvPicPr>
          <p:cNvPr id="6" name="Picture 2" descr="C:\Users\ms1111405\AppData\Local\Microsoft\Windows\Temporary Internet Files\Content.IE5\VOWDGFJY\MC9002978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44" y="457200"/>
            <a:ext cx="4712056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6460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3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53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veryone is Responsible</a:t>
            </a:r>
            <a:endParaRPr lang="en-US" sz="5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/>
              <a:t>Clean up after recess and lunch!</a:t>
            </a:r>
            <a:endParaRPr lang="en-US" sz="4000" dirty="0"/>
          </a:p>
        </p:txBody>
      </p:sp>
      <p:pic>
        <p:nvPicPr>
          <p:cNvPr id="6" name="Picture 2" descr="C:\Users\dg1008863\AppData\Local\Microsoft\Windows\Temporary Internet Files\Content.IE5\39D7UT8W\MC90043821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1660525" cy="29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g1008863\AppData\Local\Microsoft\Windows\Temporary Internet Files\Content.IE5\28YOVKW1\MC900338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1"/>
            <a:ext cx="1796796" cy="29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encrypted-tbn2.gstatic.com/images?q=tbn:ANd9GcT83lrcQc7TUDCwrjnj3GY9DSE7N7AU7-ANRc3QVAOT7-9gBkgAvr2Q_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96" y="381001"/>
            <a:ext cx="3733800" cy="29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1.gstatic.com/images?q=tbn:ANd9GcRe-L9_fHhGwAL1LkTgyOKdTB5-6JXVdn4rDUzB4g-0X4rYfI7fuF4On2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4495800"/>
            <a:ext cx="10572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1.gstatic.com/images?q=tbn:ANd9GcRe-L9_fHhGwAL1LkTgyOKdTB5-6JXVdn4rDUzB4g-0X4rYfI7fuF4On2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7" y="4648200"/>
            <a:ext cx="10572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encrypted-tbn3.gstatic.com/images?q=tbn:ANd9GcTUyXH-qyGQAZYZKNF0TLqgqsu203DnSVJVTgOH9fSNjjzcXtW_yBOWuB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15240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2813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80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4800" smtClean="0"/>
              <a:t>espect others</a:t>
            </a:r>
            <a:endParaRPr lang="en-US" sz="88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/>
            <a:r>
              <a:rPr lang="en-US" sz="2800" smtClean="0"/>
              <a:t>Include others in games.</a:t>
            </a:r>
            <a:endParaRPr lang="en-US" sz="2800" dirty="0"/>
          </a:p>
        </p:txBody>
      </p:sp>
      <p:sp>
        <p:nvSpPr>
          <p:cNvPr id="6" name="AutoShape 4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7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2730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311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1311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18526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5720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smtClean="0">
                <a:solidFill>
                  <a:srgbClr val="C00000"/>
                </a:solidFill>
              </a:rPr>
              <a:t>E</a:t>
            </a:r>
            <a:r>
              <a:rPr lang="en-US" sz="4800" smtClean="0">
                <a:solidFill>
                  <a:schemeClr val="tx1"/>
                </a:solidFill>
              </a:rPr>
              <a:t>veryone</a:t>
            </a:r>
            <a:r>
              <a:rPr lang="en-US" sz="4800" smtClean="0"/>
              <a:t> </a:t>
            </a:r>
            <a:r>
              <a:rPr lang="en-US" sz="4800" smtClean="0">
                <a:solidFill>
                  <a:schemeClr val="tx1"/>
                </a:solidFill>
              </a:rPr>
              <a:t>is</a:t>
            </a:r>
            <a:r>
              <a:rPr lang="en-US" sz="4800" smtClean="0"/>
              <a:t> </a:t>
            </a:r>
            <a:r>
              <a:rPr lang="en-US" sz="6800" smtClean="0">
                <a:solidFill>
                  <a:schemeClr val="tx1"/>
                </a:solidFill>
              </a:rPr>
              <a:t>s</a:t>
            </a:r>
            <a:r>
              <a:rPr lang="en-US" sz="4800" smtClean="0">
                <a:solidFill>
                  <a:schemeClr val="tx1"/>
                </a:solidFill>
              </a:rPr>
              <a:t>afe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752600"/>
            <a:ext cx="7543800" cy="1752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mtClean="0"/>
              <a:t>You stay seated, don’t hit, kick, and pinch. </a:t>
            </a:r>
            <a:endParaRPr lang="en-US" dirty="0"/>
          </a:p>
        </p:txBody>
      </p:sp>
      <p:pic>
        <p:nvPicPr>
          <p:cNvPr id="6" name="Picture 4" descr="C:\Users\sl1008874\AppData\Local\Microsoft\Windows\Temporary Internet Files\Content.IE5\J3S84V22\MP9004392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l1008874\AppData\Local\Microsoft\Windows\Temporary Internet Files\Content.IE5\J3S84V22\MP9004392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07" y="0"/>
            <a:ext cx="2362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2216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smtClean="0">
                <a:solidFill>
                  <a:srgbClr val="FF0000"/>
                </a:solidFill>
              </a:rPr>
              <a:t>K</a:t>
            </a:r>
            <a:r>
              <a:rPr lang="en-US" sz="3600" smtClean="0"/>
              <a:t>indness </a:t>
            </a:r>
            <a:r>
              <a:rPr lang="en-US" sz="3600" smtClean="0">
                <a:solidFill>
                  <a:schemeClr val="tx2"/>
                </a:solidFill>
              </a:rPr>
              <a:t>C</a:t>
            </a:r>
            <a:r>
              <a:rPr lang="en-US" sz="3600" smtClean="0"/>
              <a:t>ounts</a:t>
            </a:r>
            <a:endParaRPr lang="en-US" sz="3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Be kind to your friend.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9627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293" y="609600"/>
            <a:ext cx="75438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4276" y="2895600"/>
            <a:ext cx="7772400" cy="1219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ommit to Learning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4486499"/>
            <a:ext cx="7162800" cy="1828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Listen to your teacher.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/>
              <a:t>Bring your homework every day.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dirty="0" smtClean="0"/>
              <a:t>Come to school prepared.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/>
              <a:t> Follow the creek rules.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dirty="0" smtClean="0"/>
          </a:p>
          <a:p>
            <a:pPr marL="457200" indent="-457200">
              <a:buFont typeface="Wingdings" pitchFamily="2" charset="2"/>
              <a:buChar char="Ø"/>
            </a:pPr>
            <a:endParaRPr lang="en-US" dirty="0" smtClean="0"/>
          </a:p>
          <a:p>
            <a:pPr marL="457200" indent="-45720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Picture 2" descr="C:\Users\ja1111139.SWARTZCREEK\AppData\Local\Microsoft\Windows\Temporary Internet Files\Content.IE5\4VT1XAJ6\MC9000579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95800"/>
            <a:ext cx="1293876" cy="17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a1111139.SWARTZCREEK\AppData\Local\Microsoft\Windows\Temporary Internet Files\Content.IE5\OYFGJO6U\MP90044231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7311" y="-1"/>
            <a:ext cx="7562386" cy="30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ja1111139.SWARTZCREEK\AppData\Local\Microsoft\Windows\Temporary Internet Files\Content.IE5\2T4EA0T8\MC90044125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1" y="-2"/>
            <a:ext cx="1413421" cy="30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ja1111139.SWARTZCREEK\AppData\Local\Microsoft\Windows\Temporary Internet Files\Content.IE5\RH7MU01G\MC90044484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86" y="-1"/>
            <a:ext cx="1203960" cy="30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5457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tc1008239\AppData\Local\Microsoft\Windows\Temporary Internet Files\Content.IE5\4VT1XAJ6\MC900230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373288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1"/>
                </a:solidFill>
              </a:rPr>
              <a:t>R</a:t>
            </a:r>
            <a:r>
              <a:rPr lang="en-US" smtClean="0">
                <a:solidFill>
                  <a:schemeClr val="tx1"/>
                </a:solidFill>
              </a:rPr>
              <a:t>espect Others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Help others</a:t>
            </a:r>
          </a:p>
          <a:p>
            <a:r>
              <a:rPr lang="en-US" sz="3600" smtClean="0"/>
              <a:t>Don’t be a bully</a:t>
            </a:r>
          </a:p>
          <a:p>
            <a:r>
              <a:rPr lang="en-US" sz="3600" smtClean="0"/>
              <a:t>Play together with out arguing</a:t>
            </a:r>
          </a:p>
          <a:p>
            <a:r>
              <a:rPr lang="en-US" sz="3600" smtClean="0"/>
              <a:t>Listen to a teacher</a:t>
            </a:r>
          </a:p>
          <a:p>
            <a:endParaRPr lang="en-US" dirty="0"/>
          </a:p>
        </p:txBody>
      </p:sp>
      <p:pic>
        <p:nvPicPr>
          <p:cNvPr id="7" name="Picture 4" descr="C:\Users\tc1008239\AppData\Local\Microsoft\Windows\Temporary Internet Files\Content.IE5\YP5E2DFL\MC9000549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00" y="457200"/>
            <a:ext cx="1455254" cy="16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7978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528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smtClean="0"/>
              <a:t>Do the right thing.</a:t>
            </a:r>
            <a:endParaRPr lang="en-US" sz="48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5181600"/>
            <a:ext cx="7924800" cy="1447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smtClean="0">
                <a:solidFill>
                  <a:srgbClr val="FF0000"/>
                </a:solidFill>
              </a:rPr>
              <a:t>E</a:t>
            </a:r>
            <a:r>
              <a:rPr lang="en-US" sz="600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veryone is Responsible</a:t>
            </a:r>
            <a:endParaRPr lang="en-US" sz="6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Picture 2" descr="https://encrypted-tbn0.gstatic.com/images?q=tbn:ANd9GcSpVBu5dTLxYtG_osXhsfq-n9s4d4CkyA3wuVpq1kFvUx7JMYzvvJmQQ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55" y="304800"/>
            <a:ext cx="1981200" cy="23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9250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E</a:t>
            </a:r>
            <a:r>
              <a:rPr lang="en-US" sz="4800" smtClean="0"/>
              <a:t>veryone is safe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44958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smtClean="0">
                <a:solidFill>
                  <a:schemeClr val="accent1"/>
                </a:solidFill>
              </a:rPr>
              <a:t>Follow directions and you will be safe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ms1006527\AppData\Local\Microsoft\Windows\Temporary Internet Files\Content.IE5\YP5E2DFL\MC9001873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800" cy="298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1467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Be kind to others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8800" smtClean="0"/>
              <a:t>indness</a:t>
            </a:r>
            <a:r>
              <a:rPr lang="en-US" smtClean="0"/>
              <a:t> </a:t>
            </a:r>
            <a:r>
              <a:rPr lang="en-US" sz="5700" smtClean="0"/>
              <a:t>COUNTS</a:t>
            </a:r>
            <a:endParaRPr lang="en-US" sz="5700" dirty="0"/>
          </a:p>
        </p:txBody>
      </p:sp>
      <p:pic>
        <p:nvPicPr>
          <p:cNvPr id="6" name="Picture 2" descr="C:\Users\zm1008163\AppData\Local\Microsoft\Windows\Temporary Internet Files\Content.IE5\4VT1XAJ6\MP9001787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41" y="26670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1999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C</a:t>
            </a:r>
            <a:r>
              <a:rPr lang="en-US" sz="4800" dirty="0" smtClean="0"/>
              <a:t>ommit to Learning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04982" y="3810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Listen to your  teacher the  first time.</a:t>
            </a:r>
            <a:endParaRPr lang="en-US" dirty="0"/>
          </a:p>
        </p:txBody>
      </p:sp>
      <p:pic>
        <p:nvPicPr>
          <p:cNvPr id="1026" name="Picture 2" descr="http://t3.gstatic.com/images?q=tbn:ANd9GcT9B6TmDMggiC8f1l8Qlx6t2Uf8vVXLC4AiYbMFW0fGByNkRxFV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159642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74499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1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espect Others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124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 polite and use good manners.</a:t>
            </a:r>
            <a:endParaRPr lang="en-US" dirty="0"/>
          </a:p>
        </p:txBody>
      </p:sp>
      <p:pic>
        <p:nvPicPr>
          <p:cNvPr id="1026" name="Picture 2" descr="C:\Users\jgillett\AppData\Local\Microsoft\Windows\Temporary Internet Files\Content.IE5\XPXKJZ2K\MC9003122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7543"/>
            <a:ext cx="3962399" cy="12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3668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smtClean="0">
                <a:solidFill>
                  <a:schemeClr val="accent1"/>
                </a:solidFill>
              </a:rPr>
              <a:t>E</a:t>
            </a:r>
            <a:r>
              <a:rPr lang="en-US" dirty="0" smtClean="0"/>
              <a:t>veryone is Responsible</a:t>
            </a:r>
            <a:endParaRPr lang="en-US" dirty="0"/>
          </a:p>
        </p:txBody>
      </p:sp>
      <p:pic>
        <p:nvPicPr>
          <p:cNvPr id="4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b="19375"/>
          <a:stretch>
            <a:fillRect/>
          </a:stretch>
        </p:blipFill>
        <p:spPr>
          <a:xfrm>
            <a:off x="762000" y="381000"/>
            <a:ext cx="7543800" cy="2895600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Don’t be a by stander or the dragons going to get you!!!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6570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4572000"/>
            <a:ext cx="89916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dirty="0" smtClean="0">
                <a:solidFill>
                  <a:schemeClr val="accent1"/>
                </a:solidFill>
              </a:rPr>
              <a:t>E</a:t>
            </a:r>
            <a:r>
              <a:rPr lang="en-US" sz="7200" dirty="0" smtClean="0"/>
              <a:t>veryone is </a:t>
            </a:r>
            <a:r>
              <a:rPr lang="en-US" sz="9600" dirty="0" smtClean="0">
                <a:solidFill>
                  <a:schemeClr val="tx2"/>
                </a:solidFill>
              </a:rPr>
              <a:t>R</a:t>
            </a:r>
            <a:r>
              <a:rPr lang="en-US" sz="7200" dirty="0" smtClean="0"/>
              <a:t>esponsible.  </a:t>
            </a:r>
            <a:endParaRPr lang="en-US" sz="9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143000" y="369850"/>
            <a:ext cx="7391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solidFill>
                  <a:schemeClr val="bg1">
                    <a:lumMod val="85000"/>
                  </a:schemeClr>
                </a:solidFill>
              </a:rPr>
              <a:t>To be 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2" descr="C:\Users\au1211781.SWARTZCREEK\AppData\Local\Microsoft\Windows\Temporary Internet Files\Content.IE5\4VT1XAJ6\MC9004448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39" y="401445"/>
            <a:ext cx="3276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814691"/>
            <a:ext cx="41148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 to school </a:t>
            </a:r>
            <a:r>
              <a:rPr lang="en-US" smtClean="0"/>
              <a:t>on time.</a:t>
            </a:r>
            <a:endParaRPr lang="en-US" dirty="0"/>
          </a:p>
        </p:txBody>
      </p:sp>
      <p:pic>
        <p:nvPicPr>
          <p:cNvPr id="8" name="Picture 18" descr="C:\Users\au1211781.SWARTZCREEK\AppData\Local\Microsoft\Windows\Temporary Internet Files\Content.IE5\4VT1XAJ6\MM90004080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52" y="1207532"/>
            <a:ext cx="3161603" cy="21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407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smtClean="0">
                <a:solidFill>
                  <a:srgbClr val="FF0000"/>
                </a:solidFill>
              </a:rPr>
              <a:t>E</a:t>
            </a:r>
            <a:r>
              <a:rPr lang="en-US" sz="6600" smtClean="0"/>
              <a:t>veryone is safe!!!.</a:t>
            </a:r>
            <a:endParaRPr lang="en-US" sz="66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22366" y="3505200"/>
            <a:ext cx="7391400" cy="80486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smtClean="0">
                <a:latin typeface="BrowalliaUPC" pitchFamily="34" charset="-34"/>
                <a:cs typeface="BrowalliaUPC" pitchFamily="34" charset="-34"/>
              </a:rPr>
              <a:t>Protect  yourself  and others !!!!!!!</a:t>
            </a:r>
            <a:endParaRPr lang="en-US" sz="5400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5" name="Picture 2" descr="https://encrypted-tbn2.gstatic.com/images?q=tbn:ANd9GcQwfoN-35Nt-DTBxaqgxMQ6k8ePWdGq90oF3iUJaGkSn3Cbz3uamzPvhW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46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1.gstatic.com/images?q=tbn:ANd9GcRdn3QFc-EcVSxFM_TK9xtnMz50uqzzpXv-A0CuAVMnv2KQPOM-3asck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382">
            <a:off x="6659837" y="4685726"/>
            <a:ext cx="1526454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1.gstatic.com/images?q=tbn:ANd9GcRdn3QFc-EcVSxFM_TK9xtnMz50uqzzpXv-A0CuAVMnv2KQPOM-3asck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055">
            <a:off x="1530549" y="4533325"/>
            <a:ext cx="1526454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092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smtClean="0">
                <a:solidFill>
                  <a:schemeClr val="accent1"/>
                </a:solidFill>
              </a:rPr>
              <a:t>K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indess Counts </a:t>
            </a:r>
            <a:endParaRPr lang="en-US" sz="8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58952" y="609600"/>
            <a:ext cx="3657600" cy="63976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Include everyone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648200" y="731838"/>
            <a:ext cx="3657600" cy="63976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Help others</a:t>
            </a:r>
            <a:endParaRPr lang="en-US" dirty="0"/>
          </a:p>
        </p:txBody>
      </p:sp>
      <p:pic>
        <p:nvPicPr>
          <p:cNvPr id="6" name="Picture 2" descr="https://encrypted-tbn0.gstatic.com/images?q=tbn:ANd9GcT27r_2AKWOAeFhmptNj4b9Dg9pM7i3dMsTWe4u8cQTJVv1JhcdO3fphG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19" y="1524000"/>
            <a:ext cx="2787131" cy="28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3.gstatic.com/images?q=tbn:ANd9GcTYJ1mKXbdpvqUnXtc648eOubJZMPcN0WyU2RohzOmstPw403aE17WjJ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6" y="1371600"/>
            <a:ext cx="3651704" cy="292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7147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700" smtClean="0">
                <a:solidFill>
                  <a:srgbClr val="FF0000"/>
                </a:solidFill>
              </a:rPr>
              <a:t>E</a:t>
            </a:r>
            <a:r>
              <a:rPr lang="en-US" sz="8000" smtClean="0"/>
              <a:t>veryone is Safe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Report if there is anything suspicious.</a:t>
            </a:r>
            <a:endParaRPr lang="en-US" dirty="0"/>
          </a:p>
        </p:txBody>
      </p:sp>
      <p:pic>
        <p:nvPicPr>
          <p:cNvPr id="6" name="Picture 3" descr="C:\Users\kc1212520\AppData\Local\Microsoft\Windows\Temporary Internet Files\Content.IE5\SMQ4WAUL\MM90004080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37" y="28222"/>
            <a:ext cx="3440273" cy="3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c1212520\AppData\Local\Microsoft\Windows\Temporary Internet Files\Content.IE5\RH7MU01G\MC9000884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" y="553278"/>
            <a:ext cx="2240179" cy="218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c1212520\AppData\Local\Microsoft\Windows\Temporary Internet Files\Content.IE5\OYFGJO6U\MM900288959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37" y="1004989"/>
            <a:ext cx="1981200" cy="16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057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FF0000"/>
                </a:solidFill>
              </a:rPr>
              <a:t>K</a:t>
            </a:r>
            <a:r>
              <a:rPr lang="en-US" smtClean="0"/>
              <a:t>indness   Counts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Sharing  is  caring   and always follow   directions.</a:t>
            </a:r>
            <a:endParaRPr lang="en-US" dirty="0"/>
          </a:p>
        </p:txBody>
      </p:sp>
      <p:pic>
        <p:nvPicPr>
          <p:cNvPr id="6" name="Picture 9" descr="https://encrypted-tbn1.gstatic.com/images?q=tbn:ANd9GcTobUKwCwdOzeIr1S8iMRLuwr-7lYoMr8hudkx9yx8BF3UKHCC8OHeGs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2209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8487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smtClean="0">
                <a:solidFill>
                  <a:srgbClr val="FF0000"/>
                </a:solidFill>
              </a:rPr>
              <a:t>C</a:t>
            </a:r>
            <a:r>
              <a:rPr lang="en-US" sz="6600" smtClean="0"/>
              <a:t>ommit to Learning</a:t>
            </a:r>
            <a:endParaRPr lang="en-US" sz="9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smtClean="0"/>
              <a:t>Follow directions quickly.</a:t>
            </a:r>
            <a:endParaRPr lang="en-US" sz="3600" dirty="0"/>
          </a:p>
        </p:txBody>
      </p:sp>
      <p:sp>
        <p:nvSpPr>
          <p:cNvPr id="6" name="AutoShape 5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2730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4254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57785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3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73025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88265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03505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9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18745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1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33985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3" descr="data:image/jpeg;base64,/9j/4AAQSkZJRgABAQAAAQABAAD/2wCEAAkGBxQTEhUUEhQVFhUXGBgVGBgWGRkYGxweHRYaGRoXFxwaHCggGyAlGxoXITEiJSkrLi4uGh8zODMsNygtLisBCgoKDgwOGxAQGjQlICUsLCwvNzQsLCw3MjQsLCwsLCw0LywsLDQsNCwsLCwsLC4sLCw0LC8sLDQtNCwsLCwsLP/AABEIAN8A4gMBIgACEQEDEQH/xAAbAAEAAgMBAQAAAAAAAAAAAAAABQYBBAcCA//EAEAQAAIBAgQDBQUGBQIGAwEAAAECAwARBAUhMRJBUQYTIjJhQlJxkbEUI4GhwfAzU2Jy0YKSJENjs+HxB4OyFf/EABoBAQADAQEBAAAAAAAAAAAAAAADBAYFAgH/xAAtEQACAwABAgUCBgIDAAAAAAAAAgEDBBESMQUhQVFhgfAikaGx0fFx4SNiwf/aAAwDAQACEQMRAD8A7jSlKAUpSgFKUoBSlKAUpSgFKVi9ADUDn+dlD3MFmmI1OloxzZzsNNdaxn2dlW7iCxmIuSfLGObMfQfvkeZ51m4IaGBiyk/eynzTHp6J0HPc8r+LLISOZLOXK+l+lfr8F2yTOzDbjlE8DG3fLc8D81bnbmPQ1dI2BFxqDqCK4PlGZtAxIAdGFpI28rj9COR5V0Ds/nghVSGL4RzZWPmib3HH701FeKrYsgm3YHyt7x7l6pXlHBAIIIOoIr1UxQFKUoBSlKAUpSgFKUoBSlKAUpSgFKUoBSlKAUpSgFKUoBSlDQGL1Xs+zshjBh7GW12a/hjHNmOw011/xWM9ztuIwYe3e2u7nyxrzZjyIrm2d5wpUw4ckxk3kkPmmN9z/QDsOe5qOyyEjmS1kyPpfpX6z7DOs3BDQwElCbySHzTNff0S+w571B0rfynLDMbm6xghSwFyWO0cY9pz05DU2Fc+Za1jWotOGn2iP1NCt3KczaBiQAyMOGRDs69D0PMHkans87LlQvdxd3Jw3EQYuJFGpKsf+aB5l9rcVUwa+sjVSeKb6d1Ux+cHTOz2eiFVIYvhWNgT5oW9x/3ruKvUcgYAggg6gjY1wbK8yaBiVAZWFnjbyuOh9eh5Gr72fz0QqGVmfCMba+aFuasOn13FXaroePkze/A+Zv8ArPYv9K8RSBgCpBBFwRsa91Mc8UpSgFKUoBSlKAUpSgFKUoBSlKAUpSgFKUoBSlYvQCq5nudMWMGHI47HvJCfDGvMk7A2+Vec9zpmYwYcgMATJITZY15m/X6VznO84Ur3GHJEN7u50aY+83PhB2H4mo7LISOZLWTI+l+lfrPsZzvOFKmDDk91e7ufNM3vHonRfxPpBUqTyXKDMQWDd3xcPh80jfy478+rbKNTXPnqtY1ixTgp9oj9Tzk+VGY8R4hGGC3UXZ23EUQ5sfko1NdY7PZAIQrOqhwOFEXVYlO6qTqzHdnOpPpYV77P5GIQGcLxgcKqvliX3I/U+0+7HfkBN10K64SDK7Nr6n5nt6Qa2YYFJkKONNCCDYgjZlI2I61zPtV2bfjYgffasQBYTgDV0A0EgHmQb7iurVqZlgFmThe/VWGjKw2dDyI5GvTLDRxJDRe9Dw6ScCrcyvMWgcstirDhdD5XX3T+h3BqzdqOzblyVUd/qxCiyzqN5EHKUbsnPcb1TAa5zo1TGuz6Kt1UxP1g6R2ez0QqGQl8KxsQdWhY+y37sRqKmm7WffOghd0XXjj8WlgeK1tvxrlOW5g8D8SWIIs6N5XHusPodwdaumQ52sBDxniw0h4WU+eM8wR6ddiKu02w8fJnN+Bszcx5rPb+C+ZdmcU4vE4bqOY+I3FbtcoRHGLIwbEkueArtY9fQX51a8diQjiGfGyq5FyUVFUX6nhJFTHOLT3gva4v0vr8q91z3C4RTPG+FkduAFp5GLEacvUkA6VesDjElQSRm6tsdvyNAbFa2Y4xYY2ka5Ci9hv+FfLMMzWMhbF5G8qJqx9fQepqq9tHxHcq0nCqM4HAlydiRxNz22GnxoC3YDGrKCVvoeE30N/2a2qh+y7h4TIu0kjsPhfhH5LUxQClKUApSlAKUpQClKwaAzVYzzOWdmgw7AED72U+WNeevXf97ec9zlnZoMOwXhBM0x8sa89ev7+HO89zhWXuMPdYAbknRpT77+nQfsR2WQkcyWsmR9T9K9vWfYznmcKy9xh7iEG7MfNK3vt0XotQdKmMgyUzFWZWKEkIq6NKRuFPsounE/LYXNUPxWsaz/hwU+0fvJ5yLJTMQzBu7J4VC+aRhuidAPafZR62rp2FyCSOL7tkSawUELdI037uIch1Y6k6nlbdyTJhCOJuEyWC3UWVFG0cQ9lB8zualxV+uuEjyMps2Pqfqbt6Qc4zHBz4eVHxRaaK9iQzW+XI1NzBYpF7tnhjexjlDl4ySPLIrX4fwqxZnhBLE8bbMCPgeR+dUbAzmTK5lbXu2AX/AHKbfmakKhc8ux5ZmikAWVRcgbMvJ19D+Rr65hmMcIu7WJ2Uasx6KOdUvBxYvEQpwxcLxiyTFijEe7tdrj8Km8lkhVwsiyLiDpxT+Jm9Ebb8BagInMg+LhlmLtG0LcUcWxW2oY8+I661WO1OXqXJDD7R4C6hSBLxKCXUC4VwTqNAdxrv1HNsAZY3VCqsy8PERfTpUDkvZJ43Ekk3itbwi5/BmB+leWWGjiSWm96Hh0nzKThOxWJZeNgsa2vdzb8uVW3sR2Z7gGaYDiK3AI1A34j0Om3LWrHgVjd30L923DxOSwva54QdBb0rdMKgsx9oAG+1gDp+ZrylSp2J9G+7RHDz5Fd7IYhXOKkTUmQkX34beEfC96rWQCR8cGlUlgWZ+IbDhO/wuBU52UyLxfaFkZVZm4UTQFQxADdRptVgzLNYINZGAY8gLsemg1qQplbbE4p+8aP7nD3JuUQDgA1YXHEWP619uw0hjjmSTQIQ/wALrc39bC9fPtJ2lBiULFKt2U/eLwqQpDW315VLxYdVwksiixljeVrm5uyE2v0GwoDVyhXxGKOLA4IuDgW+76+a3IXr4duczhMLRcYMnEpAGtrHn00vWtm2dmPB4eOLR5Y123UWA09SdPnUt2e7NpFF94qvI48ZYXtf2RegPHYLFI2GCKTxITxA8uIki3pVkqGyHJFwzzcF+FyvCCb6AH9SflUzQClKUApSlAKUrF6AVVc8zlpS0MDBVUXmnJ8KDmAetYzvOTKXhgcLGovNMdlXmAetc9zzORIBDACuHU/6pD78n6Dl9I7LISOZLePG+l+le3rPsM8zgOvcYcFcOpvr5pG99/0WoWlT3ZzIDMUZ14g2sce3edXc+zEOZ9rYb1Q4a5jVS1Ph9P3zJ47P5EZirOpKMfAgNjKRub+xGOb/AIC5rrOT5SIRc2aQgAsBYADaNF9lByH4m5NRbY6DA6SEvMwBbhUbbKqjZEGoC/Hc3NaBztsQjPIzw4cHh+6Vix9GfZav11wkcQZPVqfS/U30gseOzyKI8Ny78kjHE3yG341HZhnuIij714ERLgcLPd9fgLCo/B9p8FAOGGJ/U2W5+JJua+Ga4+HHlFE7Q29iRfCT1uDa/wAakKxtz9p5JkaKGBxKy8iCAD7V9K94dcPgIo1mHFKbuQBxa2tccgANL1PZNl8UCCOO2nmOlyerWqH7TYQcTSOA1+7RFHma3GZFHxU3/wBN+VAfGftZhpRYtPHbmun0veovH56haINMZo0cSDwWkuvlVjoN+YqtxxMGZljJCnXiFwL6AN0q9Y7JFiwndxwh5nAUsFBNzu1zsBy/CvgJTI88SaIOzKra8SkgW19a1MX2oBlSHDKJWYgMb2UDnY87CtQdnZXJBCRoVCe8wUKFFraA+bmd/nHythsJjYUQWCA945Nzdhpf0A12519BeUjVAbAKNWOwGupJqF7YZmkeHdeLxyKVUDfXc/C1fHMMxWVWkJthU1J271hsi/03+fwqDyfKzmDyTzsQoPCAvzsLg2AoCN7P5y0LLGZljSTXiIDlbX2B0W56jnetrs7Mj5mw4+9Hi4XbmbaH8Na1O0fY/gAEd+8AsLnSYDmPdlA3XZtx0FWyrGmGZJBurA222OoP0qu9rK3Ex5HXz4atFLMk/i47fJ0P/wCRweKC9+Hx7fFb/lVixGKR8E7Rm6d0wH+wix6Gub592weXErLGLJHcKjahgRZg49a3vtX/AA8kmFe0MlklhY+KNj0HMdD0/KRbFaZiClfiupWGePKTWyxZJpYL+VWjjB5DW4HyBrrdVfs5lAEWFdSCq8cjW1u7Cw+QuPwFWipCqKUpQClKUApSsE0AJqpZ3nBmLxQuEiQffT8lHuqefTTesZ1m5nLxxPwQJrNOdgOar1/Wuf59nQlAhhBTDofCvNz/ADJOp6Dl8ajssiuC3jxvqfhe3rIz3ORIBDACmHU3A5uf5kn6Dl9IalWXsz2baRlZ14ifFHG2xH8ybmI+i7uR0uTQiGuY1LvR4fTx9yeOzXZ5pWV3TiDaxxG44hcfeyHdYgeW78tBr1XLMuWFSSeJ2sXcgC9tgBsqjYAaAVnAYNIFJLXY6u7WBJ+gA2AGgFbXeI4IDKwIsbEHQ/CuglcJHEGT06n0v1v9PgomdZmuOlEMKIDewle19Pd6D5k1v4bIcVhEZoZlYW4jGV0NulzoflWn2q7OQ4eLvYmZW4hZS1wbnlpfT41sZX2hlng7hFYznwF/ZA99jyNvzr0VyCxWdQzfxsOoY+3EeE/Gx0P41M4HBxLCpWXDGNr+OVAJF11FibMfjUnNkEOHwktlDOI2u7AE3ty6VRZcscJC+hE1+H0Ibh1/KvoOm4HK8PdJYlW4GjpoDpbXh0NO0F1i7xV4miZZLdQPMP8AaTWnFmKwTQYNAD4RxHpYH8yQT+NT9AUnNO0SYtY4Ila8kicYI9kEEj1/8VdgK14sDErcSxordQoB+YFbNAaebY4QQvIfZG3U7AfO1UrD5AcQyXvxXL4iQ8yxv3ajqBobbVcDLDiRJF51U8LdL76HqD0qF7SZsuGiGHw/8RhwgDUqDz68R/W9AV7tjmwkcQxaRRaabEjT5Db51L9hM1iSFo2azcZNrE3BA10HpUfgcighAfGyAHcRA3P+q2p+AqWg7WYdBwYeByeQVAL/ACN/yr4CSzjN8OYysgLqbXAVgfQi4GoOuhrnfaKGGUuySDvFHFxsOESi3kYcpRtxbPtvrV2wvaPESNw/ZCP7+MD58FMdnpicJNhAWtxDgIfS/wDbXxlho4klpuel4dJ8zlE+FdCA6MpIBAII0Oxr6YadomBsDqrFW1BsTow+ddHzftGCAVwTmRvCjSR3N7XsulzoCbelcynm42LdTVKyuKfxRJpMett/Ndixxx5/PsX7Ic5EQ76G7YZiO8jJu0LH6joefxroGFxCyKHQhlOoIrhGWZg8D8aW2sytqrrzVxzH7FXfIc5EI72G7YZjaSM6tEx/TodiPWrFN0PBx9+Bszcx5rPb+Do1K+OFxCyKHQgqRcEV9qnOcKUpQGCap+c5ucQXSN+7w6fxpztb3V63/P6s6zQ4hpIlbu4IheeQ6Gw3AG/+aoOf5331oohwYdPInNj78nVj+XxqK2yEguY8b6n6V7esjP8AOu+tFCpjw6eVObH+ZJ1Ppy+NQxNKtPZTIONo3bhLuvexI2qqn86Ue1/SnM6m3KisNcxp7LKfD6eIj/HzJnsx2aZ3VnQFjZkjYaKOU03p7se7fAG3Ucuy9YlsLszau58zHqf0A0A0FesvwKxLZbkk3Zm1ZjzZjzP0rGMzOKI2kkVT0J1+VdBEhI4gyejQ+h+tzmmdZscTP43KxB7AD2VvbitzNtaueE7J4MoCoL3Fw4dtfUWNq+2H+wS3RRCS19OEAn4XF6r+Dxq4LGvEH+4O4Jvw+G4/PSvZAY7W9n4oY+MTPvZUY8Vz6G9x8dalf/jzD2w7PzZz8gLD9a2sHl/2nimxC3DgrGjeynJrcmO9+WlfXshhmiwwR1KkM+h/uNjQH17VScOEmPVbfPSqTlOYCT7JDw6wu735EauB++lXPtCFlikSzHgHE3DtdbNwH1I1t9Ko3ZZk+2qBcKxdV6gENb8bUB6yXjMwxbsLLL47nXUgE26AsBXTwapOBtADhp1QW42BkACPqO7HFbUXuxvztW1hJGiUCPFx8Fwo7zhYaC7kWIIAOgHp8KAtprTkxFlZ+FmGwVbXIG5F7evyqFyrF4jE8JLju9eMqhW9tlUsTe/O3KrKBQFD7VYoCLDy4UlEPGvh8O9iQR1uOdQOCyTEzDvEjY8+IkC56gsbmpqTExQmXDYpHKrL3sfCBqCb2N+RH1NfLMc6xWJ8METpH0QNcjozDS3oKAr2NwckTWlVlb+ob/5qx9jczjjkRbBTIO7b+4ElW15EGx9QKi8LhMQreKGSRdbqysQRsbdD6ivWKyYMC+FLOB5ozpKnPVefxFfD6dVrBNtTVFyvtDJLD9m4uCfyrIdBYC9j0bS1bjZw8+FSGM3nk8D29kA2Z26D/NfT4fXA9oIcW7wSgC7WjNyL2OhB3VgRcGqz2t7LNxlkF5Tc6WAnAFyRyWYAars4FxrcD49qMMkOI4IvDwKguN+KwN/jtV9yqZcXhFMgvcWbkQynzA7g3FwdxXllho4klpuel4dJ4k4jW1luYPA/GltuFlOquvNGHQ/lvVv7W9mWL8S2743I2AnAFz6LMFFyNntcW1tRQa51lbVMa7Lpr3VTEx/mDoeQ50IR3sN2wzG0kZN2hY/UdDzHrXQMNiVkUMhDKRcEVwfLcweB+NLbcLK2quvNXHMfSrxkOc9yO+i4mwzG0kZ1aJjy+HQ7EdDVym6Hj5M94h4e2ZuY81nt/B0alasePjYAh1sQCNetKnOaRmd5Qxbv4LCYCxHKQe4w/f8Ajm2fZMvC0+HUhAfvoecLc/il/l8NuzWqBzzKGLd/h7LMBqD5ZBzVhz0rxZXDxxJZy6Xzv1p/ZxWpXJM4MLKGJCAlkcC7RE7so9pW2ZOY1Go13M+yVeFp8OpCA2li9qFudhvwfT6V6uf+KljVq1PiFP35SdMzTtm/dhFXhlIBLghlKkaPEfaB68vjUvlGe4MgHiVHsOIuLMTbmx3+dcry/HADu5bmK5IIF2jY+0vVT7Sc9xY73nD5hgRH3c0AU8AIZRxhwdnjfcg/+NxV+uyHjky2vI+V+lu3pJeWhRwDZW5g6H8Qf1qk57k0KYnDRRqeJ2LOSxYkXG9z6NUh2NxBiwjvLfgDEpfe2mg+J29a94PBP9uSWbVnjZgvJLWUKOuh+ZNSFQtKiqzkeaGabFQM50ZihBsQLkEA+mlqswrluZTPhsZJJHpZ24bjQ3tceu9AWntPma4WN0jP3spLW926gFj8bfnULh+y08PdTpZypVyg0brYX30qOyzCviJhNPxd2Wu8hBK9bX5Dl0F66op00/KgPhGyTIDYMrC+ov8Aka+QymAa9zHf+0f4r5PC8TFogGRtWjvY35sl9NeYNaJ7UqbrHDO0gNuHgtY/1G9hQE+otWjj84hh0d/EdlXxMfgo1qrwZvPjJxBrCq8Rk4CeLT2SSNNbCrVl+VxQj7tADzbdj8SdTQEecbLKbx4T4NMVX5Cxb6V9OHGnnh19LOamaUBCnG4qPWSFZF5mFtR68Lb/AIGvf2ODEATR6PykTRgRyPw5g1LVBZkDhpO/QfdMQJlHLpKB6bGgPGIyQytxyJGZF8JJF0lX1G6MOovb1rOX9nViPeREwuQVZQe8W1+rAHkOlTkMquoZSCDqCNRUdmuFVVeXvZY7AsSjaaf0tcflQENL2cg78tiZS7MGkK24FsLAk2OgGnOvfZnEpBhCxvwtK/dqNWbWyqo5nQ1F5xg5ZwuIlcRoyhUjW7SONwttAWO/Qc9jVVzzOiR3UbCyr3ZZTcAc44jzB9p/aOgsu/h3hI5ksZsz6H6Eg2O1XaRpWZVbWxVmU3VQd4ojzHvP7VrDw71gUqRyTKGxDHXgjTWSQ7KOnqx5CuczNaxrqqqcNPPp6z7nnJ8qfEMQpCouskjeVB1PU9Bz/Ouidn8jV0VVUphVPEAdGmb+Y/8ATtYV9MhyVZFUBCmFQ3RD5pT/ADJevoKt6qALCr1VUJHyZjdvfU3HZY7QYWMDQAWpXulTFAUpSgIHPMnYt38FhKBZlO0i80Yba1zXPsmXhafDqQgP3sWvFC31KX+X07Oagc8ydi3f4ewmAsynyyDmrDnpXixIeOJLOXU+Z+pP7OLVJZRmfdlVf+GG4lNuIxNzdR7QPtJsRqLEa7+fZMvCZ8OpEYNpYj5oW+HuevL6V6ufMNSxq1anxCn75iTruBzT7VLFEVChFE7WIKPYgIYzzW5J9La2IrazzF9zisNI3lYPEfS/DY/OuW5FnLQMASQgNwV1aMm12Uc1PtJzG2oFXfNMWMb9njBCyeN/Dqp+74leM81JX4jUHUVfrsh48jLa8b5n6W7ekl5Zuh23+Vc+wWAGOxkr69yrcR9eQA6cVr19M17XmWPuoUKu44WPO+xC267XNSnZXKsRhQ3Eqsr2JCt4lIvyIAO/WpCoWeKEKoVQAoFgBtatb7IyG8RHDzjby/6T7P5j0r1//RQeYlP7wV/M6fnXtsfEP+Yn+4f5oDUxeaPGCWgkNhe6cLD6/pWrC0zYZTHwRvJxPd76cTFhawte3Wt1swhkYwhwxZW8uulrE3GnOq9JiXkxyYU6QxWPCL+LhUMOI89bUBK9mMhOGDM7BpXN2I+dtd9dSanaUoBSlKAV854wylTswIPwItX0pQFOyBXwLtHOLRO3gk3UEaeL3bi2/T1qd7QQGbDSpHqSuluZGtq+ucYyOKMmUXB0C2BLE7KAdya5Ge0UsE5fDMqrc3WxZN78K+LUDbi63tpa/l3hI5kmoz2Xt01xzJjOM+lcd2xYOoMbkixUfykHIEWLNudtANYMCprP84hxS940TxYrQHgAaKT46ggjka1+z2TPPxPIRHAh8cnP+xRsXPTW3P1o2xNjeU8mlxWV5KZ61lZjvzH/AL6jJMoackluCJNZJDso6D3mPIV0bIckEipdO7wyaxxHdz/NlPMnof8A36yPJhIEZk7vDprFDzP/AFJepO9W0CrdVUVwcLbufU3tEdoCi1ZpSpSiKUpQClKUApSlAQGe5Oxbv8PYSgWZT5ZF5ow21rm2fZMvC2Iw4IjBtLF7ULfUoTz5fTs9QOeZO3F3+HsJQLMp8si81YczavD1w8cSWcup8z9a/l7nFqk8lzcwsoJIUEsrAXaJju6DmD7SbN6Gt3PsmXhOIw4IjvaWI+aFudx7nryqv1z56qWNZDU+IU/H7SdC7EYAHElnKnhTvEI1D8RsJE6jf4HfWui1wzI85aBhqwS/ECurIx3ZRzB9pPaHrXV8m7RRygB2RXIBGvhcHZ4yfMD8wbg1fqsiyOYMrsxvmfhu3pJOEV8/s6e6vyFBOvvL8xWTMtibg26a/kKkKhp4hx38ageVXcnoLWt+J+lRHZvhmxOIxI2JEaH0CgE/jYVNtEJdSCAdCCLFgNgeYGp0qM7HRcML6WvLJp08VrflQE/SlKAUpSgFaGb5mkCcTak6Ko3Y2vYf52A1Olec5zdMOl21J8qi12PpfQAbknQDeuQdoc+fEuxLXB0JF7W9xL6hOp3bc2FhXiyyEjmSzlyvpfpU+naPtE+Icni01FwdAD7Cf09W3b0XQwdKmciyTvQZZiUw6mxb2nP8uPqT15Vz5lrmNWq0+H0/fMyeciyXvrySN3eHTzv1PuJ1Y/l+R6NkmTd5wPIndwJ/Bg5D+t+rH1r1kmTd5wSSoEjQfcQclHvOObHfWrRar1VUVwZfZtfU/M9vSABWaUqUpilKUApSlAKUpQClKUApSlAV/PMnbi7/AA4AlAsy+zIvNWHWub57ky8Jnw4IjB+9i9qE/qh115fTtFV/PMnbi+0Ye3egeND5ZF5qw5mvFlcPHElnLqfM/Un5e5xepLJs0MLKDfgDcQIFzG3voOf9S+0OhANb2fZMvCcRhwe7vaSM+aFuenudDy+lfrnTDUsaxWp30/H7Hb8hzZJ1Gih7BtNQynZ0PNT8wbg1MCuF5HnDQMNTwX4tN1PNl639pdmHrY11bLe0sciqD/EYXAQFg496M8x1vtqDtXQrsh45gy2zG+Z+G7ekk9UZ2d/hE/8AVl/7rCtiEyMbtZF5LoWP9x2HwF/jWt2a/gf/AGTf956kKZK0pSgFRee5ymHS51c34Uva9huTsqjmx0FeO0GeJhk1sXIJVbgaDdmPsqOZ/DU2FcgzrOHxDsSxIO5tbitsAPZQcl/E67R2WQkcyWsmR9L9K9vWfY+mfZ2+IdiWvfQnYEXuFUHyoOh1O55ARNKnciyQMvf4i6wA2CjzSt7ienIt/wCxQ/Fcxq/+Dw+n785MZDkgkXv5yVw6m2nmlb3I+e9rt8tbkdFyXJy5SWZAqqB3MI8qDkSOteslydnZZp1C8IAhhAssa8tOtrfvay1frriuOIMrr1vpfqbt6R7GBWaUqQqClKUApSlAKUpQClKUApSlAKUpQCsWrNKAr2eZO3F3+HA70Czp7Mi81Yda5xn2SrwnEYYERA2ljO8J+pS/Pl8Nuz1X88ydg32jDgd6POh8si8wR1tUdlcPHElnLqfM/Uv1j3OMVJZLmzQMNTwX4tPMjbcafhuuzDToa38+yVeE4jDA93f7yM+aFudx7nry+lernzDVMa1Wp30/E/odt7P52J1AJHHbiBHlce+n6g6g6Gvr2YP/AA4/vl/7z1x7Js2aA7twXv4fMp9+P1tuDoflXUuxePQwrFxBmHEwI2dWcniX4E2I3BFjV+u2LI8jK7Mb5X4nt6SWSobtFny4ZeRkIJCk2AA3dz7Kj89hcm1fPtL2hTDLYWMhFwCfCo245LagX0A3J0FcizTMmmYkkkEgkt5mI2LW0AHJdh6m5r7ZZCQMeN9T8R29ZPecZq07sSxIJuSdC9joSPZUX8Kctzc1H0qx5DkihRiMUD3ZP3UQ80zX009z/wDXw3ocNcxqGanw+ny/3J4yLJFKDEYm4h9hB5pj0HRfXnXRclydmYT4gAMBaOIeWMcrDrXrJcoZnGIxNjJbwJ7MY5ADrVgAroV1wkcQZTVqfS/U39C1ZpSvZWFKUoBSlKAUpSgFKUoBSlKAUpSgFKUoBSlKAVg1mlAV7PMoYP3+GA7y1nT2ZF5gjrXOM+yZeE4jDA91/wAyPnCeh/o6Hl6V2iq7nmTsGOIw4HeW8aHyyLzBHWo7K4eOJLOXU+Z+pfr8nGa38qzNoTu3De/h8yNtxx30v1B0YaHkRI57ky8JxGGB7q9pI/ahboR7nQ8vpX658w1TGtVqd9PvH7SbeY49pWJJJBN/FqWO3G/rbYbKNBzJ1CaVa8jyRYlWfEqWZrdxh/aY8nccl2sOfPpX1Ya5vM82WU4KeI/3J8ckyNVRcRilJVv4MHOU8iw5J9fr0LJcobi+0YmxlPlX2YxyC+teskydg3f4jxTNsOSD3VFT9dBEhI4gyenS+l+t/wCjArNKV7K4pSlAKUpQClKUApSlAKUpQClKUApSlAKUpQClKUApSlAKwRWaUBXc8ydgxxGHA7y1njPlkXmCOZrnGfZMoU4jDA9zf7yPnCeh/o3seVdoIqu53lLq5xGGsJLeNT5ZB6ja9eLK4eOJLOXU+Z+pCjZHkohCTYhOORrdxhzuekkg5Dov7F+yPJmVjPiDxzt8kHurWchyUoTNOeOd9zyUe6tTlESEjiDzo0PoeXeRas0pXsgFKUoBSlKAUpSgFKUoBSlKAUpSgP/Z"/>
          <p:cNvSpPr>
            <a:spLocks noChangeAspect="1" noChangeArrowheads="1"/>
          </p:cNvSpPr>
          <p:nvPr/>
        </p:nvSpPr>
        <p:spPr bwMode="auto">
          <a:xfrm>
            <a:off x="1492250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1" y="610102"/>
            <a:ext cx="4278130" cy="271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5" descr="C:\Users\ah1008238\AppData\Local\Microsoft\Windows\Temporary Internet Files\Content.IE5\4VT1XAJ6\MC9003907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40" y="465137"/>
            <a:ext cx="192786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h1008238\AppData\Local\Microsoft\Windows\Temporary Internet Files\Content.IE5\41VFGQQK\MC9003189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57" y="3508006"/>
            <a:ext cx="1805940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h1008238\AppData\Local\Microsoft\Windows\Temporary Internet Files\Content.IE5\6BJK5YTI\MC9003618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652024"/>
            <a:ext cx="1821485" cy="15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h1008238\AppData\Local\Microsoft\Windows\Temporary Internet Files\Content.IE5\RH7MU01G\MC91022933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4883"/>
            <a:ext cx="1122180" cy="11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h1008238\AppData\Local\Microsoft\Windows\Temporary Internet Files\Content.IE5\OYFGJO6U\MC90044484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29" y="465137"/>
            <a:ext cx="1419511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h1008238\AppData\Local\Microsoft\Windows\Temporary Internet Files\Content.IE5\4VT1XAJ6\MC90044499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30" y="5182730"/>
            <a:ext cx="1093470" cy="16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ah1008238\AppData\Local\Microsoft\Windows\Temporary Internet Files\Content.IE5\V4VK96F6\MC90030496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17" y="6142939"/>
            <a:ext cx="1833372" cy="7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0824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7300" dirty="0" smtClean="0">
                <a:solidFill>
                  <a:schemeClr val="tx1"/>
                </a:solidFill>
              </a:rPr>
              <a:t>especting Others</a:t>
            </a:r>
            <a:endParaRPr lang="en-US" sz="73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762000"/>
            <a:ext cx="3428999" cy="3429000"/>
          </a:xfrm>
        </p:spPr>
        <p:txBody>
          <a:bodyPr>
            <a:noAutofit/>
          </a:bodyPr>
          <a:lstStyle/>
          <a:p>
            <a:pPr algn="ctr"/>
            <a:r>
              <a:rPr lang="en-US" sz="7200" i="1" dirty="0" smtClean="0">
                <a:latin typeface="Gabriola" pitchFamily="82" charset="0"/>
              </a:rPr>
              <a:t>Respecting</a:t>
            </a:r>
            <a:r>
              <a:rPr lang="en-US" sz="6600" i="1" dirty="0">
                <a:latin typeface="Gabriola" pitchFamily="82" charset="0"/>
              </a:rPr>
              <a:t> </a:t>
            </a:r>
            <a:r>
              <a:rPr lang="en-US" sz="6600" i="1" dirty="0" smtClean="0">
                <a:latin typeface="Gabriola" pitchFamily="82" charset="0"/>
              </a:rPr>
              <a:t>others is kind !!!</a:t>
            </a:r>
            <a:endParaRPr lang="en-US" sz="6600" i="1" dirty="0">
              <a:latin typeface="Gabriola" pitchFamily="82" charset="0"/>
            </a:endParaRPr>
          </a:p>
        </p:txBody>
      </p:sp>
      <p:pic>
        <p:nvPicPr>
          <p:cNvPr id="1029" name="Picture 5" descr="C:\Users\jr1009045\AppData\Local\Microsoft\Windows\Temporary Internet Files\Content.IE5\OYFGJO6U\MC900304961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5105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7157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5312" y="2362200"/>
            <a:ext cx="7543800" cy="2362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800" smtClean="0"/>
              <a:t>Turn in your work</a:t>
            </a:r>
            <a:br>
              <a:rPr lang="en-US" sz="2800" smtClean="0"/>
            </a:br>
            <a:r>
              <a:rPr lang="en-US" sz="2800" smtClean="0"/>
              <a:t>be responsible</a:t>
            </a:r>
            <a:br>
              <a:rPr lang="en-US" sz="2800" smtClean="0"/>
            </a:br>
            <a:r>
              <a:rPr lang="en-US" sz="2800" smtClean="0"/>
              <a:t>listen to others</a:t>
            </a:r>
            <a:endParaRPr lang="en-US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4724400"/>
            <a:ext cx="69342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4800" b="1" dirty="0" smtClean="0"/>
              <a:t>veryone is Responsible</a:t>
            </a:r>
            <a:endParaRPr lang="en-US" sz="4800" b="1" dirty="0"/>
          </a:p>
        </p:txBody>
      </p:sp>
      <p:pic>
        <p:nvPicPr>
          <p:cNvPr id="7" name="Picture 2" descr="C:\Users\rh1008792\AppData\Local\Microsoft\Windows\Temporary Internet Files\Content.IE5\4VT1XAJ6\MC9000549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304800"/>
            <a:ext cx="3048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6255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118</TotalTime>
  <Words>485</Words>
  <Application>Microsoft Office PowerPoint</Application>
  <PresentationFormat>On-screen Show (4:3)</PresentationFormat>
  <Paragraphs>108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NewsPrint</vt:lpstr>
      <vt:lpstr>CREEK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Respecting Others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Everyone is Safe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Commit to Learning</vt:lpstr>
      <vt:lpstr>Respect Others</vt:lpstr>
      <vt:lpstr>PowerPoint Presentation</vt:lpstr>
      <vt:lpstr>PowerPoint Presentation</vt:lpstr>
      <vt:lpstr>PowerPoint Presentation</vt:lpstr>
    </vt:vector>
  </TitlesOfParts>
  <Company>Swartz Creek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Swartz Creek ITS</dc:creator>
  <cp:lastModifiedBy>Swartz Creek ITS</cp:lastModifiedBy>
  <cp:revision>11</cp:revision>
  <dcterms:created xsi:type="dcterms:W3CDTF">2014-03-14T17:48:24Z</dcterms:created>
  <dcterms:modified xsi:type="dcterms:W3CDTF">2014-03-14T19:46:35Z</dcterms:modified>
</cp:coreProperties>
</file>